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17"/>
  </p:notesMasterIdLst>
  <p:sldIdLst>
    <p:sldId id="256" r:id="rId2"/>
    <p:sldId id="257" r:id="rId3"/>
    <p:sldId id="258" r:id="rId4"/>
    <p:sldId id="259" r:id="rId5"/>
    <p:sldId id="306" r:id="rId6"/>
    <p:sldId id="260" r:id="rId7"/>
    <p:sldId id="261" r:id="rId8"/>
    <p:sldId id="262" r:id="rId9"/>
    <p:sldId id="265" r:id="rId10"/>
    <p:sldId id="278" r:id="rId11"/>
    <p:sldId id="277" r:id="rId12"/>
    <p:sldId id="268" r:id="rId13"/>
    <p:sldId id="272" r:id="rId14"/>
    <p:sldId id="273" r:id="rId15"/>
    <p:sldId id="271" r:id="rId16"/>
  </p:sldIdLst>
  <p:sldSz cx="9144000" cy="5143500" type="screen16x9"/>
  <p:notesSz cx="6858000" cy="9144000"/>
  <p:embeddedFontLst>
    <p:embeddedFont>
      <p:font typeface="Amatic SC" panose="00000500000000000000" pitchFamily="2" charset="-79"/>
      <p:regular r:id="rId18"/>
      <p:bold r:id="rId19"/>
    </p:embeddedFont>
    <p:embeddedFont>
      <p:font typeface="Fira Sans Extra Condensed" panose="020B0604020202020204" charset="0"/>
      <p:regular r:id="rId20"/>
      <p:bold r:id="rId21"/>
      <p:italic r:id="rId22"/>
      <p:boldItalic r:id="rId23"/>
    </p:embeddedFont>
    <p:embeddedFont>
      <p:font typeface="Saira ExtraCondensed SemiBold" panose="020B0604020202020204" charset="0"/>
      <p:regular r:id="rId24"/>
      <p:bold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6A729D-443F-45C7-B2D1-64F0FEEB3E45}">
  <a:tblStyle styleId="{806A729D-443F-45C7-B2D1-64F0FEEB3E4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snapToGrid="0">
      <p:cViewPr varScale="1">
        <p:scale>
          <a:sx n="108" d="100"/>
          <a:sy n="108" d="100"/>
        </p:scale>
        <p:origin x="75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_CBs Linh" userId="4e30638eca495005" providerId="LiveId" clId="{E55BB4B2-3469-4C92-9B01-2102C4DAA972}"/>
    <pc:docChg chg="undo redo custSel addSld delSld modSld sldOrd delMainMaster">
      <pc:chgData name="_CBs Linh" userId="4e30638eca495005" providerId="LiveId" clId="{E55BB4B2-3469-4C92-9B01-2102C4DAA972}" dt="2021-08-14T09:28:04.124" v="9611"/>
      <pc:docMkLst>
        <pc:docMk/>
      </pc:docMkLst>
      <pc:sldChg chg="modSp mod modTransition modAnim">
        <pc:chgData name="_CBs Linh" userId="4e30638eca495005" providerId="LiveId" clId="{E55BB4B2-3469-4C92-9B01-2102C4DAA972}" dt="2021-08-14T09:24:30.793" v="9589"/>
        <pc:sldMkLst>
          <pc:docMk/>
          <pc:sldMk cId="0" sldId="256"/>
        </pc:sldMkLst>
        <pc:spChg chg="mod">
          <ac:chgData name="_CBs Linh" userId="4e30638eca495005" providerId="LiveId" clId="{E55BB4B2-3469-4C92-9B01-2102C4DAA972}" dt="2021-08-14T06:08:27.914" v="45" actId="20577"/>
          <ac:spMkLst>
            <pc:docMk/>
            <pc:sldMk cId="0" sldId="256"/>
            <ac:spMk id="96" creationId="{00000000-0000-0000-0000-000000000000}"/>
          </ac:spMkLst>
        </pc:spChg>
        <pc:spChg chg="mod">
          <ac:chgData name="_CBs Linh" userId="4e30638eca495005" providerId="LiveId" clId="{E55BB4B2-3469-4C92-9B01-2102C4DAA972}" dt="2021-08-14T06:07:53.343" v="13" actId="1076"/>
          <ac:spMkLst>
            <pc:docMk/>
            <pc:sldMk cId="0" sldId="256"/>
            <ac:spMk id="97" creationId="{00000000-0000-0000-0000-000000000000}"/>
          </ac:spMkLst>
        </pc:spChg>
      </pc:sldChg>
      <pc:sldChg chg="addSp delSp modSp mod modTransition modAnim">
        <pc:chgData name="_CBs Linh" userId="4e30638eca495005" providerId="LiveId" clId="{E55BB4B2-3469-4C92-9B01-2102C4DAA972}" dt="2021-08-14T09:24:55.177" v="9594"/>
        <pc:sldMkLst>
          <pc:docMk/>
          <pc:sldMk cId="0" sldId="257"/>
        </pc:sldMkLst>
        <pc:spChg chg="add del mod">
          <ac:chgData name="_CBs Linh" userId="4e30638eca495005" providerId="LiveId" clId="{E55BB4B2-3469-4C92-9B01-2102C4DAA972}" dt="2021-08-14T06:16:15.400" v="310" actId="21"/>
          <ac:spMkLst>
            <pc:docMk/>
            <pc:sldMk cId="0" sldId="257"/>
            <ac:spMk id="3" creationId="{2674C846-0DF6-4A9A-95DC-7F648FAC900E}"/>
          </ac:spMkLst>
        </pc:spChg>
        <pc:spChg chg="add mod">
          <ac:chgData name="_CBs Linh" userId="4e30638eca495005" providerId="LiveId" clId="{E55BB4B2-3469-4C92-9B01-2102C4DAA972}" dt="2021-08-14T06:20:02.262" v="402" actId="1076"/>
          <ac:spMkLst>
            <pc:docMk/>
            <pc:sldMk cId="0" sldId="257"/>
            <ac:spMk id="5" creationId="{F355CE39-7C4B-4D12-8DC5-984969DCE8EF}"/>
          </ac:spMkLst>
        </pc:spChg>
        <pc:spChg chg="add del mod">
          <ac:chgData name="_CBs Linh" userId="4e30638eca495005" providerId="LiveId" clId="{E55BB4B2-3469-4C92-9B01-2102C4DAA972}" dt="2021-08-14T08:22:39.440" v="6608" actId="478"/>
          <ac:spMkLst>
            <pc:docMk/>
            <pc:sldMk cId="0" sldId="257"/>
            <ac:spMk id="9" creationId="{D6272907-F99E-4880-9029-AB12AF502D1F}"/>
          </ac:spMkLst>
        </pc:spChg>
        <pc:spChg chg="add del mod">
          <ac:chgData name="_CBs Linh" userId="4e30638eca495005" providerId="LiveId" clId="{E55BB4B2-3469-4C92-9B01-2102C4DAA972}" dt="2021-08-14T08:23:22.031" v="6617" actId="478"/>
          <ac:spMkLst>
            <pc:docMk/>
            <pc:sldMk cId="0" sldId="257"/>
            <ac:spMk id="11" creationId="{6F991125-F495-4C30-9689-160678DF0BC2}"/>
          </ac:spMkLst>
        </pc:spChg>
        <pc:spChg chg="add del mod">
          <ac:chgData name="_CBs Linh" userId="4e30638eca495005" providerId="LiveId" clId="{E55BB4B2-3469-4C92-9B01-2102C4DAA972}" dt="2021-08-14T09:13:16.021" v="9454"/>
          <ac:spMkLst>
            <pc:docMk/>
            <pc:sldMk cId="0" sldId="257"/>
            <ac:spMk id="12" creationId="{3DE36C62-A70A-4B22-B4C9-95817E5CD897}"/>
          </ac:spMkLst>
        </pc:spChg>
        <pc:spChg chg="add mod">
          <ac:chgData name="_CBs Linh" userId="4e30638eca495005" providerId="LiveId" clId="{E55BB4B2-3469-4C92-9B01-2102C4DAA972}" dt="2021-08-14T09:16:11.488" v="9524" actId="2085"/>
          <ac:spMkLst>
            <pc:docMk/>
            <pc:sldMk cId="0" sldId="257"/>
            <ac:spMk id="13" creationId="{4072C966-18B8-49FA-8FE6-CAB9B6A64271}"/>
          </ac:spMkLst>
        </pc:spChg>
        <pc:spChg chg="add mod">
          <ac:chgData name="_CBs Linh" userId="4e30638eca495005" providerId="LiveId" clId="{E55BB4B2-3469-4C92-9B01-2102C4DAA972}" dt="2021-08-14T08:24:21.410" v="6626" actId="20577"/>
          <ac:spMkLst>
            <pc:docMk/>
            <pc:sldMk cId="0" sldId="257"/>
            <ac:spMk id="32" creationId="{0CC0031C-8566-4A33-805F-930DCD671789}"/>
          </ac:spMkLst>
        </pc:spChg>
        <pc:spChg chg="add mod">
          <ac:chgData name="_CBs Linh" userId="4e30638eca495005" providerId="LiveId" clId="{E55BB4B2-3469-4C92-9B01-2102C4DAA972}" dt="2021-08-14T08:24:19.084" v="6624" actId="14100"/>
          <ac:spMkLst>
            <pc:docMk/>
            <pc:sldMk cId="0" sldId="257"/>
            <ac:spMk id="33" creationId="{B23F90B3-B3BB-4687-AAA7-F8E03947E847}"/>
          </ac:spMkLst>
        </pc:spChg>
        <pc:spChg chg="add mod">
          <ac:chgData name="_CBs Linh" userId="4e30638eca495005" providerId="LiveId" clId="{E55BB4B2-3469-4C92-9B01-2102C4DAA972}" dt="2021-08-14T08:23:33.422" v="6621" actId="1076"/>
          <ac:spMkLst>
            <pc:docMk/>
            <pc:sldMk cId="0" sldId="257"/>
            <ac:spMk id="34" creationId="{01E7A8BC-24B4-4D11-B3F3-E57E782AEF16}"/>
          </ac:spMkLst>
        </pc:spChg>
        <pc:spChg chg="add mod">
          <ac:chgData name="_CBs Linh" userId="4e30638eca495005" providerId="LiveId" clId="{E55BB4B2-3469-4C92-9B01-2102C4DAA972}" dt="2021-08-14T08:24:25.840" v="6628" actId="20577"/>
          <ac:spMkLst>
            <pc:docMk/>
            <pc:sldMk cId="0" sldId="257"/>
            <ac:spMk id="37" creationId="{767385EA-BE1F-43F9-91C9-AFDB980DB751}"/>
          </ac:spMkLst>
        </pc:spChg>
        <pc:spChg chg="add mod">
          <ac:chgData name="_CBs Linh" userId="4e30638eca495005" providerId="LiveId" clId="{E55BB4B2-3469-4C92-9B01-2102C4DAA972}" dt="2021-08-14T06:23:54.760" v="545" actId="571"/>
          <ac:spMkLst>
            <pc:docMk/>
            <pc:sldMk cId="0" sldId="257"/>
            <ac:spMk id="38" creationId="{C8F7DF17-7242-48D8-A011-7A42BF3B92B3}"/>
          </ac:spMkLst>
        </pc:spChg>
        <pc:spChg chg="add mod">
          <ac:chgData name="_CBs Linh" userId="4e30638eca495005" providerId="LiveId" clId="{E55BB4B2-3469-4C92-9B01-2102C4DAA972}" dt="2021-08-14T08:23:32.636" v="6620" actId="1076"/>
          <ac:spMkLst>
            <pc:docMk/>
            <pc:sldMk cId="0" sldId="257"/>
            <ac:spMk id="39" creationId="{961985EB-4036-4162-A934-607B17F31114}"/>
          </ac:spMkLst>
        </pc:spChg>
        <pc:spChg chg="add mod">
          <ac:chgData name="_CBs Linh" userId="4e30638eca495005" providerId="LiveId" clId="{E55BB4B2-3469-4C92-9B01-2102C4DAA972}" dt="2021-08-14T08:24:28.809" v="6632" actId="20577"/>
          <ac:spMkLst>
            <pc:docMk/>
            <pc:sldMk cId="0" sldId="257"/>
            <ac:spMk id="40" creationId="{5EEE4702-8C98-4614-AD77-8716AD87572F}"/>
          </ac:spMkLst>
        </pc:spChg>
        <pc:spChg chg="add mod">
          <ac:chgData name="_CBs Linh" userId="4e30638eca495005" providerId="LiveId" clId="{E55BB4B2-3469-4C92-9B01-2102C4DAA972}" dt="2021-08-14T09:15:49.393" v="9516" actId="1076"/>
          <ac:spMkLst>
            <pc:docMk/>
            <pc:sldMk cId="0" sldId="257"/>
            <ac:spMk id="41" creationId="{6714A910-48BB-45EB-9B0A-42802152C970}"/>
          </ac:spMkLst>
        </pc:spChg>
        <pc:spChg chg="add mod">
          <ac:chgData name="_CBs Linh" userId="4e30638eca495005" providerId="LiveId" clId="{E55BB4B2-3469-4C92-9B01-2102C4DAA972}" dt="2021-08-14T08:24:31.761" v="6634" actId="20577"/>
          <ac:spMkLst>
            <pc:docMk/>
            <pc:sldMk cId="0" sldId="257"/>
            <ac:spMk id="42" creationId="{81924621-A0F2-42DF-BE5D-12772F8A7FA6}"/>
          </ac:spMkLst>
        </pc:spChg>
        <pc:spChg chg="add mod">
          <ac:chgData name="_CBs Linh" userId="4e30638eca495005" providerId="LiveId" clId="{E55BB4B2-3469-4C92-9B01-2102C4DAA972}" dt="2021-08-14T06:26:37.163" v="869" actId="1076"/>
          <ac:spMkLst>
            <pc:docMk/>
            <pc:sldMk cId="0" sldId="257"/>
            <ac:spMk id="43" creationId="{B3C2037E-4288-42AD-8EEC-E3B7012B50E1}"/>
          </ac:spMkLst>
        </pc:spChg>
        <pc:spChg chg="add mod">
          <ac:chgData name="_CBs Linh" userId="4e30638eca495005" providerId="LiveId" clId="{E55BB4B2-3469-4C92-9B01-2102C4DAA972}" dt="2021-08-14T08:24:35.014" v="6639" actId="20577"/>
          <ac:spMkLst>
            <pc:docMk/>
            <pc:sldMk cId="0" sldId="257"/>
            <ac:spMk id="44" creationId="{F03D6EFA-2834-4F4C-9A05-4B1F092FD4C6}"/>
          </ac:spMkLst>
        </pc:spChg>
        <pc:spChg chg="add mod">
          <ac:chgData name="_CBs Linh" userId="4e30638eca495005" providerId="LiveId" clId="{E55BB4B2-3469-4C92-9B01-2102C4DAA972}" dt="2021-08-14T06:27:31.840" v="965" actId="20577"/>
          <ac:spMkLst>
            <pc:docMk/>
            <pc:sldMk cId="0" sldId="257"/>
            <ac:spMk id="45" creationId="{1471C94C-0564-40B9-B250-5B3E267F0415}"/>
          </ac:spMkLst>
        </pc:spChg>
        <pc:spChg chg="add del mod">
          <ac:chgData name="_CBs Linh" userId="4e30638eca495005" providerId="LiveId" clId="{E55BB4B2-3469-4C92-9B01-2102C4DAA972}" dt="2021-08-14T09:13:47.490" v="9462"/>
          <ac:spMkLst>
            <pc:docMk/>
            <pc:sldMk cId="0" sldId="257"/>
            <ac:spMk id="52" creationId="{13043DBE-9599-4583-8393-5C49A12D73E2}"/>
          </ac:spMkLst>
        </pc:spChg>
        <pc:spChg chg="add del mod">
          <ac:chgData name="_CBs Linh" userId="4e30638eca495005" providerId="LiveId" clId="{E55BB4B2-3469-4C92-9B01-2102C4DAA972}" dt="2021-08-14T09:14:51.551" v="9497"/>
          <ac:spMkLst>
            <pc:docMk/>
            <pc:sldMk cId="0" sldId="257"/>
            <ac:spMk id="53" creationId="{EAB3B7D0-D074-450E-A9E2-38BE5EF797D6}"/>
          </ac:spMkLst>
        </pc:spChg>
        <pc:spChg chg="add del mod">
          <ac:chgData name="_CBs Linh" userId="4e30638eca495005" providerId="LiveId" clId="{E55BB4B2-3469-4C92-9B01-2102C4DAA972}" dt="2021-08-14T09:14:51.366" v="9495"/>
          <ac:spMkLst>
            <pc:docMk/>
            <pc:sldMk cId="0" sldId="257"/>
            <ac:spMk id="54" creationId="{80670F02-16DC-49CE-B71B-15417E5D84FC}"/>
          </ac:spMkLst>
        </pc:spChg>
        <pc:spChg chg="add del mod">
          <ac:chgData name="_CBs Linh" userId="4e30638eca495005" providerId="LiveId" clId="{E55BB4B2-3469-4C92-9B01-2102C4DAA972}" dt="2021-08-14T09:14:51.283" v="9492"/>
          <ac:spMkLst>
            <pc:docMk/>
            <pc:sldMk cId="0" sldId="257"/>
            <ac:spMk id="55" creationId="{4A0D295F-A1BC-44DF-930B-A41F865DD915}"/>
          </ac:spMkLst>
        </pc:spChg>
        <pc:spChg chg="add del mod">
          <ac:chgData name="_CBs Linh" userId="4e30638eca495005" providerId="LiveId" clId="{E55BB4B2-3469-4C92-9B01-2102C4DAA972}" dt="2021-08-14T09:14:50.618" v="9489"/>
          <ac:spMkLst>
            <pc:docMk/>
            <pc:sldMk cId="0" sldId="257"/>
            <ac:spMk id="56" creationId="{EFDB2833-A25B-48E7-A179-B67925CA05CD}"/>
          </ac:spMkLst>
        </pc:spChg>
        <pc:spChg chg="add mod">
          <ac:chgData name="_CBs Linh" userId="4e30638eca495005" providerId="LiveId" clId="{E55BB4B2-3469-4C92-9B01-2102C4DAA972}" dt="2021-08-14T09:16:14.721" v="9525" actId="2085"/>
          <ac:spMkLst>
            <pc:docMk/>
            <pc:sldMk cId="0" sldId="257"/>
            <ac:spMk id="57" creationId="{8B9D664A-2FBF-4C35-9342-A4AD1C131C06}"/>
          </ac:spMkLst>
        </pc:spChg>
        <pc:spChg chg="add mod">
          <ac:chgData name="_CBs Linh" userId="4e30638eca495005" providerId="LiveId" clId="{E55BB4B2-3469-4C92-9B01-2102C4DAA972}" dt="2021-08-14T09:16:18.227" v="9526" actId="2085"/>
          <ac:spMkLst>
            <pc:docMk/>
            <pc:sldMk cId="0" sldId="257"/>
            <ac:spMk id="58" creationId="{347686DA-66EE-4FC4-8304-9E9989F8CF15}"/>
          </ac:spMkLst>
        </pc:spChg>
        <pc:spChg chg="add mod">
          <ac:chgData name="_CBs Linh" userId="4e30638eca495005" providerId="LiveId" clId="{E55BB4B2-3469-4C92-9B01-2102C4DAA972}" dt="2021-08-14T09:16:52.719" v="9535" actId="14100"/>
          <ac:spMkLst>
            <pc:docMk/>
            <pc:sldMk cId="0" sldId="257"/>
            <ac:spMk id="59" creationId="{A4DBF458-992B-4F31-8B6D-ED16D771C206}"/>
          </ac:spMkLst>
        </pc:spChg>
        <pc:spChg chg="add mod">
          <ac:chgData name="_CBs Linh" userId="4e30638eca495005" providerId="LiveId" clId="{E55BB4B2-3469-4C92-9B01-2102C4DAA972}" dt="2021-08-14T09:16:55.733" v="9537" actId="14100"/>
          <ac:spMkLst>
            <pc:docMk/>
            <pc:sldMk cId="0" sldId="257"/>
            <ac:spMk id="60" creationId="{03A14D86-04A7-482F-B3A1-D6DA1CC14799}"/>
          </ac:spMkLst>
        </pc:spChg>
        <pc:spChg chg="add mod">
          <ac:chgData name="_CBs Linh" userId="4e30638eca495005" providerId="LiveId" clId="{E55BB4B2-3469-4C92-9B01-2102C4DAA972}" dt="2021-08-14T09:16:59.641" v="9538" actId="14100"/>
          <ac:spMkLst>
            <pc:docMk/>
            <pc:sldMk cId="0" sldId="257"/>
            <ac:spMk id="61" creationId="{80B6A766-A10A-4EF9-BBE3-E1D76D9F68BE}"/>
          </ac:spMkLst>
        </pc:spChg>
        <pc:spChg chg="add mod">
          <ac:chgData name="_CBs Linh" userId="4e30638eca495005" providerId="LiveId" clId="{E55BB4B2-3469-4C92-9B01-2102C4DAA972}" dt="2021-08-14T09:17:02.943" v="9540" actId="1076"/>
          <ac:spMkLst>
            <pc:docMk/>
            <pc:sldMk cId="0" sldId="257"/>
            <ac:spMk id="62" creationId="{FBE61EA7-9472-4C2B-88DD-ACABCDC29D7D}"/>
          </ac:spMkLst>
        </pc:spChg>
        <pc:spChg chg="add mod">
          <ac:chgData name="_CBs Linh" userId="4e30638eca495005" providerId="LiveId" clId="{E55BB4B2-3469-4C92-9B01-2102C4DAA972}" dt="2021-08-14T09:16:49.211" v="9533" actId="2085"/>
          <ac:spMkLst>
            <pc:docMk/>
            <pc:sldMk cId="0" sldId="257"/>
            <ac:spMk id="63" creationId="{751F5B58-7270-4EFF-B9BC-819E20AC0CC1}"/>
          </ac:spMkLst>
        </pc:spChg>
        <pc:spChg chg="add mod">
          <ac:chgData name="_CBs Linh" userId="4e30638eca495005" providerId="LiveId" clId="{E55BB4B2-3469-4C92-9B01-2102C4DAA972}" dt="2021-08-14T09:17:00.563" v="9539" actId="1076"/>
          <ac:spMkLst>
            <pc:docMk/>
            <pc:sldMk cId="0" sldId="257"/>
            <ac:spMk id="64" creationId="{019F4DA3-FBCE-461A-9589-85B5E174A0D7}"/>
          </ac:spMkLst>
        </pc:spChg>
        <pc:spChg chg="mod">
          <ac:chgData name="_CBs Linh" userId="4e30638eca495005" providerId="LiveId" clId="{E55BB4B2-3469-4C92-9B01-2102C4DAA972}" dt="2021-08-14T06:22:37.640" v="535" actId="14100"/>
          <ac:spMkLst>
            <pc:docMk/>
            <pc:sldMk cId="0" sldId="257"/>
            <ac:spMk id="105" creationId="{00000000-0000-0000-0000-000000000000}"/>
          </ac:spMkLst>
        </pc:spChg>
        <pc:spChg chg="del mod">
          <ac:chgData name="_CBs Linh" userId="4e30638eca495005" providerId="LiveId" clId="{E55BB4B2-3469-4C92-9B01-2102C4DAA972}" dt="2021-08-14T06:16:10.448" v="308" actId="21"/>
          <ac:spMkLst>
            <pc:docMk/>
            <pc:sldMk cId="0" sldId="257"/>
            <ac:spMk id="108" creationId="{00000000-0000-0000-0000-000000000000}"/>
          </ac:spMkLst>
        </pc:spChg>
        <pc:spChg chg="mod">
          <ac:chgData name="_CBs Linh" userId="4e30638eca495005" providerId="LiveId" clId="{E55BB4B2-3469-4C92-9B01-2102C4DAA972}" dt="2021-08-14T08:22:32.892" v="6606" actId="1076"/>
          <ac:spMkLst>
            <pc:docMk/>
            <pc:sldMk cId="0" sldId="257"/>
            <ac:spMk id="109" creationId="{00000000-0000-0000-0000-000000000000}"/>
          </ac:spMkLst>
        </pc:spChg>
        <pc:spChg chg="mod">
          <ac:chgData name="_CBs Linh" userId="4e30638eca495005" providerId="LiveId" clId="{E55BB4B2-3469-4C92-9B01-2102C4DAA972}" dt="2021-08-14T06:21:31.923" v="525" actId="20577"/>
          <ac:spMkLst>
            <pc:docMk/>
            <pc:sldMk cId="0" sldId="257"/>
            <ac:spMk id="110" creationId="{00000000-0000-0000-0000-000000000000}"/>
          </ac:spMkLst>
        </pc:spChg>
        <pc:spChg chg="mod">
          <ac:chgData name="_CBs Linh" userId="4e30638eca495005" providerId="LiveId" clId="{E55BB4B2-3469-4C92-9B01-2102C4DAA972}" dt="2021-08-14T06:13:21.275" v="90" actId="1076"/>
          <ac:spMkLst>
            <pc:docMk/>
            <pc:sldMk cId="0" sldId="257"/>
            <ac:spMk id="112" creationId="{00000000-0000-0000-0000-000000000000}"/>
          </ac:spMkLst>
        </pc:spChg>
        <pc:spChg chg="del mod">
          <ac:chgData name="_CBs Linh" userId="4e30638eca495005" providerId="LiveId" clId="{E55BB4B2-3469-4C92-9B01-2102C4DAA972}" dt="2021-08-14T06:13:15.188" v="89" actId="21"/>
          <ac:spMkLst>
            <pc:docMk/>
            <pc:sldMk cId="0" sldId="257"/>
            <ac:spMk id="113" creationId="{00000000-0000-0000-0000-000000000000}"/>
          </ac:spMkLst>
        </pc:spChg>
        <pc:spChg chg="mod">
          <ac:chgData name="_CBs Linh" userId="4e30638eca495005" providerId="LiveId" clId="{E55BB4B2-3469-4C92-9B01-2102C4DAA972}" dt="2021-08-14T06:14:22.471" v="167" actId="1076"/>
          <ac:spMkLst>
            <pc:docMk/>
            <pc:sldMk cId="0" sldId="257"/>
            <ac:spMk id="116" creationId="{00000000-0000-0000-0000-000000000000}"/>
          </ac:spMkLst>
        </pc:spChg>
        <pc:spChg chg="del mod">
          <ac:chgData name="_CBs Linh" userId="4e30638eca495005" providerId="LiveId" clId="{E55BB4B2-3469-4C92-9B01-2102C4DAA972}" dt="2021-08-14T06:13:49.588" v="92" actId="21"/>
          <ac:spMkLst>
            <pc:docMk/>
            <pc:sldMk cId="0" sldId="257"/>
            <ac:spMk id="117" creationId="{00000000-0000-0000-0000-000000000000}"/>
          </ac:spMkLst>
        </pc:spChg>
        <pc:spChg chg="mod">
          <ac:chgData name="_CBs Linh" userId="4e30638eca495005" providerId="LiveId" clId="{E55BB4B2-3469-4C92-9B01-2102C4DAA972}" dt="2021-08-14T06:15:00.061" v="240" actId="1076"/>
          <ac:spMkLst>
            <pc:docMk/>
            <pc:sldMk cId="0" sldId="257"/>
            <ac:spMk id="118" creationId="{00000000-0000-0000-0000-000000000000}"/>
          </ac:spMkLst>
        </pc:spChg>
        <pc:spChg chg="del mod">
          <ac:chgData name="_CBs Linh" userId="4e30638eca495005" providerId="LiveId" clId="{E55BB4B2-3469-4C92-9B01-2102C4DAA972}" dt="2021-08-14T06:14:32.217" v="170" actId="21"/>
          <ac:spMkLst>
            <pc:docMk/>
            <pc:sldMk cId="0" sldId="257"/>
            <ac:spMk id="119" creationId="{00000000-0000-0000-0000-000000000000}"/>
          </ac:spMkLst>
        </pc:spChg>
        <pc:spChg chg="mod">
          <ac:chgData name="_CBs Linh" userId="4e30638eca495005" providerId="LiveId" clId="{E55BB4B2-3469-4C92-9B01-2102C4DAA972}" dt="2021-08-14T06:19:47.925" v="398" actId="1076"/>
          <ac:spMkLst>
            <pc:docMk/>
            <pc:sldMk cId="0" sldId="257"/>
            <ac:spMk id="120" creationId="{00000000-0000-0000-0000-000000000000}"/>
          </ac:spMkLst>
        </pc:spChg>
        <pc:spChg chg="mod">
          <ac:chgData name="_CBs Linh" userId="4e30638eca495005" providerId="LiveId" clId="{E55BB4B2-3469-4C92-9B01-2102C4DAA972}" dt="2021-08-14T06:19:51.316" v="399" actId="1076"/>
          <ac:spMkLst>
            <pc:docMk/>
            <pc:sldMk cId="0" sldId="257"/>
            <ac:spMk id="121" creationId="{00000000-0000-0000-0000-000000000000}"/>
          </ac:spMkLst>
        </pc:spChg>
        <pc:spChg chg="del">
          <ac:chgData name="_CBs Linh" userId="4e30638eca495005" providerId="LiveId" clId="{E55BB4B2-3469-4C92-9B01-2102C4DAA972}" dt="2021-08-14T06:15:37.553" v="243" actId="21"/>
          <ac:spMkLst>
            <pc:docMk/>
            <pc:sldMk cId="0" sldId="257"/>
            <ac:spMk id="122" creationId="{00000000-0000-0000-0000-000000000000}"/>
          </ac:spMkLst>
        </pc:spChg>
        <pc:spChg chg="del mod">
          <ac:chgData name="_CBs Linh" userId="4e30638eca495005" providerId="LiveId" clId="{E55BB4B2-3469-4C92-9B01-2102C4DAA972}" dt="2021-08-14T08:22:36.780" v="6607" actId="478"/>
          <ac:spMkLst>
            <pc:docMk/>
            <pc:sldMk cId="0" sldId="257"/>
            <ac:spMk id="123" creationId="{00000000-0000-0000-0000-000000000000}"/>
          </ac:spMkLst>
        </pc:spChg>
        <pc:spChg chg="del mod">
          <ac:chgData name="_CBs Linh" userId="4e30638eca495005" providerId="LiveId" clId="{E55BB4B2-3469-4C92-9B01-2102C4DAA972}" dt="2021-08-14T08:22:44.076" v="6610" actId="478"/>
          <ac:spMkLst>
            <pc:docMk/>
            <pc:sldMk cId="0" sldId="257"/>
            <ac:spMk id="124" creationId="{00000000-0000-0000-0000-000000000000}"/>
          </ac:spMkLst>
        </pc:spChg>
        <pc:spChg chg="del mod">
          <ac:chgData name="_CBs Linh" userId="4e30638eca495005" providerId="LiveId" clId="{E55BB4B2-3469-4C92-9B01-2102C4DAA972}" dt="2021-08-14T06:16:28.747" v="313" actId="21"/>
          <ac:spMkLst>
            <pc:docMk/>
            <pc:sldMk cId="0" sldId="257"/>
            <ac:spMk id="125" creationId="{00000000-0000-0000-0000-000000000000}"/>
          </ac:spMkLst>
        </pc:spChg>
        <pc:picChg chg="add del">
          <ac:chgData name="_CBs Linh" userId="4e30638eca495005" providerId="LiveId" clId="{E55BB4B2-3469-4C92-9B01-2102C4DAA972}" dt="2021-08-14T06:23:18.184" v="539" actId="22"/>
          <ac:picMkLst>
            <pc:docMk/>
            <pc:sldMk cId="0" sldId="257"/>
            <ac:picMk id="7" creationId="{9A60DE84-8B36-4BC9-8594-61502E046C2E}"/>
          </ac:picMkLst>
        </pc:picChg>
        <pc:picChg chg="add mod">
          <ac:chgData name="_CBs Linh" userId="4e30638eca495005" providerId="LiveId" clId="{E55BB4B2-3469-4C92-9B01-2102C4DAA972}" dt="2021-08-14T06:16:36.671" v="319" actId="571"/>
          <ac:picMkLst>
            <pc:docMk/>
            <pc:sldMk cId="0" sldId="257"/>
            <ac:picMk id="30" creationId="{1F669714-A2C3-4568-819C-17B130B76FD0}"/>
          </ac:picMkLst>
        </pc:picChg>
        <pc:picChg chg="add mod">
          <ac:chgData name="_CBs Linh" userId="4e30638eca495005" providerId="LiveId" clId="{E55BB4B2-3469-4C92-9B01-2102C4DAA972}" dt="2021-08-14T06:16:35.814" v="317" actId="571"/>
          <ac:picMkLst>
            <pc:docMk/>
            <pc:sldMk cId="0" sldId="257"/>
            <ac:picMk id="31" creationId="{388BC334-91E9-4412-B618-4F3195958125}"/>
          </ac:picMkLst>
        </pc:picChg>
        <pc:picChg chg="mod">
          <ac:chgData name="_CBs Linh" userId="4e30638eca495005" providerId="LiveId" clId="{E55BB4B2-3469-4C92-9B01-2102C4DAA972}" dt="2021-08-14T06:12:13.504" v="84" actId="1076"/>
          <ac:picMkLst>
            <pc:docMk/>
            <pc:sldMk cId="0" sldId="257"/>
            <ac:picMk id="103" creationId="{00000000-0000-0000-0000-000000000000}"/>
          </ac:picMkLst>
        </pc:picChg>
        <pc:picChg chg="mod">
          <ac:chgData name="_CBs Linh" userId="4e30638eca495005" providerId="LiveId" clId="{E55BB4B2-3469-4C92-9B01-2102C4DAA972}" dt="2021-08-14T06:16:44.088" v="320" actId="1076"/>
          <ac:picMkLst>
            <pc:docMk/>
            <pc:sldMk cId="0" sldId="257"/>
            <ac:picMk id="107" creationId="{00000000-0000-0000-0000-000000000000}"/>
          </ac:picMkLst>
        </pc:picChg>
      </pc:sldChg>
      <pc:sldChg chg="addSp delSp modSp mod modTransition modAnim">
        <pc:chgData name="_CBs Linh" userId="4e30638eca495005" providerId="LiveId" clId="{E55BB4B2-3469-4C92-9B01-2102C4DAA972}" dt="2021-08-14T09:25:12.580" v="9595"/>
        <pc:sldMkLst>
          <pc:docMk/>
          <pc:sldMk cId="0" sldId="258"/>
        </pc:sldMkLst>
        <pc:spChg chg="add del mod">
          <ac:chgData name="_CBs Linh" userId="4e30638eca495005" providerId="LiveId" clId="{E55BB4B2-3469-4C92-9B01-2102C4DAA972}" dt="2021-08-14T06:30:45.878" v="1021" actId="21"/>
          <ac:spMkLst>
            <pc:docMk/>
            <pc:sldMk cId="0" sldId="258"/>
            <ac:spMk id="3" creationId="{814697BE-C684-4274-B7F1-80EC15E42564}"/>
          </ac:spMkLst>
        </pc:spChg>
        <pc:spChg chg="add mod ord">
          <ac:chgData name="_CBs Linh" userId="4e30638eca495005" providerId="LiveId" clId="{E55BB4B2-3469-4C92-9B01-2102C4DAA972}" dt="2021-08-14T06:55:49.998" v="1414" actId="1076"/>
          <ac:spMkLst>
            <pc:docMk/>
            <pc:sldMk cId="0" sldId="258"/>
            <ac:spMk id="8" creationId="{C8A966F1-2FD5-4700-B256-058157ADB2BD}"/>
          </ac:spMkLst>
        </pc:spChg>
        <pc:spChg chg="add mod">
          <ac:chgData name="_CBs Linh" userId="4e30638eca495005" providerId="LiveId" clId="{E55BB4B2-3469-4C92-9B01-2102C4DAA972}" dt="2021-08-14T06:56:23.008" v="1426" actId="1076"/>
          <ac:spMkLst>
            <pc:docMk/>
            <pc:sldMk cId="0" sldId="258"/>
            <ac:spMk id="10" creationId="{8277A3E3-3762-44E5-9B9C-08791CD61DE7}"/>
          </ac:spMkLst>
        </pc:spChg>
        <pc:spChg chg="add del mod">
          <ac:chgData name="_CBs Linh" userId="4e30638eca495005" providerId="LiveId" clId="{E55BB4B2-3469-4C92-9B01-2102C4DAA972}" dt="2021-08-14T06:30:16.319" v="1011" actId="478"/>
          <ac:spMkLst>
            <pc:docMk/>
            <pc:sldMk cId="0" sldId="258"/>
            <ac:spMk id="11" creationId="{140B53E6-0332-4F1E-BCB3-E298F89179A5}"/>
          </ac:spMkLst>
        </pc:spChg>
        <pc:spChg chg="add mod">
          <ac:chgData name="_CBs Linh" userId="4e30638eca495005" providerId="LiveId" clId="{E55BB4B2-3469-4C92-9B01-2102C4DAA972}" dt="2021-08-14T06:52:54.317" v="1341" actId="1076"/>
          <ac:spMkLst>
            <pc:docMk/>
            <pc:sldMk cId="0" sldId="258"/>
            <ac:spMk id="12" creationId="{98E68415-DE1D-414B-A0A4-7E65B81EA47A}"/>
          </ac:spMkLst>
        </pc:spChg>
        <pc:spChg chg="add del mod">
          <ac:chgData name="_CBs Linh" userId="4e30638eca495005" providerId="LiveId" clId="{E55BB4B2-3469-4C92-9B01-2102C4DAA972}" dt="2021-08-14T06:36:26.937" v="1040"/>
          <ac:spMkLst>
            <pc:docMk/>
            <pc:sldMk cId="0" sldId="258"/>
            <ac:spMk id="15" creationId="{9043B9CE-7B33-4E26-A394-9DB69D9134E2}"/>
          </ac:spMkLst>
        </pc:spChg>
        <pc:spChg chg="add mod ord">
          <ac:chgData name="_CBs Linh" userId="4e30638eca495005" providerId="LiveId" clId="{E55BB4B2-3469-4C92-9B01-2102C4DAA972}" dt="2021-08-14T06:52:58.737" v="1342" actId="1076"/>
          <ac:spMkLst>
            <pc:docMk/>
            <pc:sldMk cId="0" sldId="258"/>
            <ac:spMk id="21" creationId="{DC26BE59-85E1-4707-8A47-BC68D76B474F}"/>
          </ac:spMkLst>
        </pc:spChg>
        <pc:spChg chg="add mod">
          <ac:chgData name="_CBs Linh" userId="4e30638eca495005" providerId="LiveId" clId="{E55BB4B2-3469-4C92-9B01-2102C4DAA972}" dt="2021-08-14T06:50:00.564" v="1132" actId="1076"/>
          <ac:spMkLst>
            <pc:docMk/>
            <pc:sldMk cId="0" sldId="258"/>
            <ac:spMk id="22" creationId="{E5B1AB7D-1B96-4E79-9418-27AE1E4EE99A}"/>
          </ac:spMkLst>
        </pc:spChg>
        <pc:spChg chg="add mod">
          <ac:chgData name="_CBs Linh" userId="4e30638eca495005" providerId="LiveId" clId="{E55BB4B2-3469-4C92-9B01-2102C4DAA972}" dt="2021-08-14T06:50:23.746" v="1202" actId="1076"/>
          <ac:spMkLst>
            <pc:docMk/>
            <pc:sldMk cId="0" sldId="258"/>
            <ac:spMk id="23" creationId="{AF51F097-473B-424D-A242-19F9F5563B71}"/>
          </ac:spMkLst>
        </pc:spChg>
        <pc:spChg chg="add mod">
          <ac:chgData name="_CBs Linh" userId="4e30638eca495005" providerId="LiveId" clId="{E55BB4B2-3469-4C92-9B01-2102C4DAA972}" dt="2021-08-14T09:18:15.232" v="9546" actId="1076"/>
          <ac:spMkLst>
            <pc:docMk/>
            <pc:sldMk cId="0" sldId="258"/>
            <ac:spMk id="24" creationId="{B59D2C65-A342-4BCD-B650-856E7D1F18D2}"/>
          </ac:spMkLst>
        </pc:spChg>
        <pc:spChg chg="add mod">
          <ac:chgData name="_CBs Linh" userId="4e30638eca495005" providerId="LiveId" clId="{E55BB4B2-3469-4C92-9B01-2102C4DAA972}" dt="2021-08-14T09:18:23.316" v="9548" actId="14100"/>
          <ac:spMkLst>
            <pc:docMk/>
            <pc:sldMk cId="0" sldId="258"/>
            <ac:spMk id="25" creationId="{47B827D1-A013-4EB9-89E3-9366547C0077}"/>
          </ac:spMkLst>
        </pc:spChg>
        <pc:spChg chg="add mod">
          <ac:chgData name="_CBs Linh" userId="4e30638eca495005" providerId="LiveId" clId="{E55BB4B2-3469-4C92-9B01-2102C4DAA972}" dt="2021-08-14T06:52:25.473" v="1314" actId="20577"/>
          <ac:spMkLst>
            <pc:docMk/>
            <pc:sldMk cId="0" sldId="258"/>
            <ac:spMk id="26" creationId="{9394790E-3A85-415B-80EE-DB2F52BC8B44}"/>
          </ac:spMkLst>
        </pc:spChg>
        <pc:spChg chg="add mod">
          <ac:chgData name="_CBs Linh" userId="4e30638eca495005" providerId="LiveId" clId="{E55BB4B2-3469-4C92-9B01-2102C4DAA972}" dt="2021-08-14T09:18:49.725" v="9554" actId="1076"/>
          <ac:spMkLst>
            <pc:docMk/>
            <pc:sldMk cId="0" sldId="258"/>
            <ac:spMk id="27" creationId="{DE1E28A7-3D76-4624-AD2E-CD22D902BCE6}"/>
          </ac:spMkLst>
        </pc:spChg>
        <pc:spChg chg="add mod">
          <ac:chgData name="_CBs Linh" userId="4e30638eca495005" providerId="LiveId" clId="{E55BB4B2-3469-4C92-9B01-2102C4DAA972}" dt="2021-08-14T06:54:10.547" v="1357" actId="1076"/>
          <ac:spMkLst>
            <pc:docMk/>
            <pc:sldMk cId="0" sldId="258"/>
            <ac:spMk id="28" creationId="{A70AAEBA-B551-4AD9-B282-74D64C4E3829}"/>
          </ac:spMkLst>
        </pc:spChg>
        <pc:spChg chg="add mod">
          <ac:chgData name="_CBs Linh" userId="4e30638eca495005" providerId="LiveId" clId="{E55BB4B2-3469-4C92-9B01-2102C4DAA972}" dt="2021-08-14T06:54:22.535" v="1372" actId="20577"/>
          <ac:spMkLst>
            <pc:docMk/>
            <pc:sldMk cId="0" sldId="258"/>
            <ac:spMk id="29" creationId="{6A335078-1DB1-41BC-91BB-0D76E13AB20D}"/>
          </ac:spMkLst>
        </pc:spChg>
        <pc:spChg chg="add mod ord">
          <ac:chgData name="_CBs Linh" userId="4e30638eca495005" providerId="LiveId" clId="{E55BB4B2-3469-4C92-9B01-2102C4DAA972}" dt="2021-08-14T09:17:49.867" v="9541" actId="1076"/>
          <ac:spMkLst>
            <pc:docMk/>
            <pc:sldMk cId="0" sldId="258"/>
            <ac:spMk id="30" creationId="{EE141E59-0278-4D4A-A330-9E6A4218DE67}"/>
          </ac:spMkLst>
        </pc:spChg>
        <pc:spChg chg="add mod">
          <ac:chgData name="_CBs Linh" userId="4e30638eca495005" providerId="LiveId" clId="{E55BB4B2-3469-4C92-9B01-2102C4DAA972}" dt="2021-08-14T06:57:08.822" v="1433" actId="1076"/>
          <ac:spMkLst>
            <pc:docMk/>
            <pc:sldMk cId="0" sldId="258"/>
            <ac:spMk id="31" creationId="{D0C21140-67A1-45A1-83AE-C560E3574268}"/>
          </ac:spMkLst>
        </pc:spChg>
        <pc:spChg chg="add del mod">
          <ac:chgData name="_CBs Linh" userId="4e30638eca495005" providerId="LiveId" clId="{E55BB4B2-3469-4C92-9B01-2102C4DAA972}" dt="2021-08-14T06:30:42.437" v="1019" actId="478"/>
          <ac:spMkLst>
            <pc:docMk/>
            <pc:sldMk cId="0" sldId="258"/>
            <ac:spMk id="132" creationId="{00000000-0000-0000-0000-000000000000}"/>
          </ac:spMkLst>
        </pc:spChg>
        <pc:spChg chg="del mod">
          <ac:chgData name="_CBs Linh" userId="4e30638eca495005" providerId="LiveId" clId="{E55BB4B2-3469-4C92-9B01-2102C4DAA972}" dt="2021-08-14T06:28:46.548" v="987" actId="478"/>
          <ac:spMkLst>
            <pc:docMk/>
            <pc:sldMk cId="0" sldId="258"/>
            <ac:spMk id="134" creationId="{00000000-0000-0000-0000-000000000000}"/>
          </ac:spMkLst>
        </pc:spChg>
        <pc:spChg chg="mod">
          <ac:chgData name="_CBs Linh" userId="4e30638eca495005" providerId="LiveId" clId="{E55BB4B2-3469-4C92-9B01-2102C4DAA972}" dt="2021-08-14T06:53:24.141" v="1346" actId="20577"/>
          <ac:spMkLst>
            <pc:docMk/>
            <pc:sldMk cId="0" sldId="258"/>
            <ac:spMk id="135" creationId="{00000000-0000-0000-0000-000000000000}"/>
          </ac:spMkLst>
        </pc:spChg>
        <pc:picChg chg="add mod ord">
          <ac:chgData name="_CBs Linh" userId="4e30638eca495005" providerId="LiveId" clId="{E55BB4B2-3469-4C92-9B01-2102C4DAA972}" dt="2021-08-14T09:18:09.874" v="9545" actId="1076"/>
          <ac:picMkLst>
            <pc:docMk/>
            <pc:sldMk cId="0" sldId="258"/>
            <ac:picMk id="5" creationId="{D4A5A21D-9683-468F-9545-7A0C3A2E71AC}"/>
          </ac:picMkLst>
        </pc:picChg>
        <pc:picChg chg="add mod ord">
          <ac:chgData name="_CBs Linh" userId="4e30638eca495005" providerId="LiveId" clId="{E55BB4B2-3469-4C92-9B01-2102C4DAA972}" dt="2021-08-14T06:57:19.551" v="1436" actId="1076"/>
          <ac:picMkLst>
            <pc:docMk/>
            <pc:sldMk cId="0" sldId="258"/>
            <ac:picMk id="7" creationId="{C041572A-46A8-4474-9929-469EFB325FB3}"/>
          </ac:picMkLst>
        </pc:picChg>
        <pc:picChg chg="mod">
          <ac:chgData name="_CBs Linh" userId="4e30638eca495005" providerId="LiveId" clId="{E55BB4B2-3469-4C92-9B01-2102C4DAA972}" dt="2021-08-14T06:29:31.049" v="997" actId="1076"/>
          <ac:picMkLst>
            <pc:docMk/>
            <pc:sldMk cId="0" sldId="258"/>
            <ac:picMk id="131" creationId="{00000000-0000-0000-0000-000000000000}"/>
          </ac:picMkLst>
        </pc:picChg>
        <pc:picChg chg="mod">
          <ac:chgData name="_CBs Linh" userId="4e30638eca495005" providerId="LiveId" clId="{E55BB4B2-3469-4C92-9B01-2102C4DAA972}" dt="2021-08-14T07:00:35.157" v="1510" actId="1076"/>
          <ac:picMkLst>
            <pc:docMk/>
            <pc:sldMk cId="0" sldId="258"/>
            <ac:picMk id="133" creationId="{00000000-0000-0000-0000-000000000000}"/>
          </ac:picMkLst>
        </pc:picChg>
        <pc:picChg chg="del mod">
          <ac:chgData name="_CBs Linh" userId="4e30638eca495005" providerId="LiveId" clId="{E55BB4B2-3469-4C92-9B01-2102C4DAA972}" dt="2021-08-14T06:28:48.543" v="988" actId="478"/>
          <ac:picMkLst>
            <pc:docMk/>
            <pc:sldMk cId="0" sldId="258"/>
            <ac:picMk id="137" creationId="{00000000-0000-0000-0000-000000000000}"/>
          </ac:picMkLst>
        </pc:picChg>
      </pc:sldChg>
      <pc:sldChg chg="delSp modSp mod modTransition modAnim">
        <pc:chgData name="_CBs Linh" userId="4e30638eca495005" providerId="LiveId" clId="{E55BB4B2-3469-4C92-9B01-2102C4DAA972}" dt="2021-08-14T09:25:54.068" v="9599"/>
        <pc:sldMkLst>
          <pc:docMk/>
          <pc:sldMk cId="0" sldId="259"/>
        </pc:sldMkLst>
        <pc:spChg chg="mod">
          <ac:chgData name="_CBs Linh" userId="4e30638eca495005" providerId="LiveId" clId="{E55BB4B2-3469-4C92-9B01-2102C4DAA972}" dt="2021-08-14T06:59:41.056" v="1504" actId="1076"/>
          <ac:spMkLst>
            <pc:docMk/>
            <pc:sldMk cId="0" sldId="259"/>
            <ac:spMk id="142" creationId="{00000000-0000-0000-0000-000000000000}"/>
          </ac:spMkLst>
        </pc:spChg>
        <pc:spChg chg="del mod">
          <ac:chgData name="_CBs Linh" userId="4e30638eca495005" providerId="LiveId" clId="{E55BB4B2-3469-4C92-9B01-2102C4DAA972}" dt="2021-08-14T06:59:12.838" v="1487" actId="478"/>
          <ac:spMkLst>
            <pc:docMk/>
            <pc:sldMk cId="0" sldId="259"/>
            <ac:spMk id="143" creationId="{00000000-0000-0000-0000-000000000000}"/>
          </ac:spMkLst>
        </pc:spChg>
        <pc:spChg chg="mod">
          <ac:chgData name="_CBs Linh" userId="4e30638eca495005" providerId="LiveId" clId="{E55BB4B2-3469-4C92-9B01-2102C4DAA972}" dt="2021-08-14T07:00:04.207" v="1508" actId="1076"/>
          <ac:spMkLst>
            <pc:docMk/>
            <pc:sldMk cId="0" sldId="259"/>
            <ac:spMk id="144" creationId="{00000000-0000-0000-0000-000000000000}"/>
          </ac:spMkLst>
        </pc:spChg>
      </pc:sldChg>
      <pc:sldChg chg="modSp mod modTransition modAnim">
        <pc:chgData name="_CBs Linh" userId="4e30638eca495005" providerId="LiveId" clId="{E55BB4B2-3469-4C92-9B01-2102C4DAA972}" dt="2021-08-14T09:26:12.487" v="9601"/>
        <pc:sldMkLst>
          <pc:docMk/>
          <pc:sldMk cId="0" sldId="260"/>
        </pc:sldMkLst>
        <pc:spChg chg="mod">
          <ac:chgData name="_CBs Linh" userId="4e30638eca495005" providerId="LiveId" clId="{E55BB4B2-3469-4C92-9B01-2102C4DAA972}" dt="2021-08-14T07:43:41.396" v="4312" actId="5793"/>
          <ac:spMkLst>
            <pc:docMk/>
            <pc:sldMk cId="0" sldId="260"/>
            <ac:spMk id="153" creationId="{00000000-0000-0000-0000-000000000000}"/>
          </ac:spMkLst>
        </pc:spChg>
        <pc:spChg chg="mod">
          <ac:chgData name="_CBs Linh" userId="4e30638eca495005" providerId="LiveId" clId="{E55BB4B2-3469-4C92-9B01-2102C4DAA972}" dt="2021-08-14T07:56:14.722" v="4507" actId="20577"/>
          <ac:spMkLst>
            <pc:docMk/>
            <pc:sldMk cId="0" sldId="260"/>
            <ac:spMk id="154" creationId="{00000000-0000-0000-0000-000000000000}"/>
          </ac:spMkLst>
        </pc:spChg>
        <pc:spChg chg="mod">
          <ac:chgData name="_CBs Linh" userId="4e30638eca495005" providerId="LiveId" clId="{E55BB4B2-3469-4C92-9B01-2102C4DAA972}" dt="2021-08-14T07:21:28.218" v="2968" actId="1076"/>
          <ac:spMkLst>
            <pc:docMk/>
            <pc:sldMk cId="0" sldId="260"/>
            <ac:spMk id="155" creationId="{00000000-0000-0000-0000-000000000000}"/>
          </ac:spMkLst>
        </pc:spChg>
        <pc:spChg chg="mod">
          <ac:chgData name="_CBs Linh" userId="4e30638eca495005" providerId="LiveId" clId="{E55BB4B2-3469-4C92-9B01-2102C4DAA972}" dt="2021-08-14T07:23:27.119" v="3308" actId="20577"/>
          <ac:spMkLst>
            <pc:docMk/>
            <pc:sldMk cId="0" sldId="260"/>
            <ac:spMk id="156" creationId="{00000000-0000-0000-0000-000000000000}"/>
          </ac:spMkLst>
        </pc:spChg>
        <pc:spChg chg="mod">
          <ac:chgData name="_CBs Linh" userId="4e30638eca495005" providerId="LiveId" clId="{E55BB4B2-3469-4C92-9B01-2102C4DAA972}" dt="2021-08-14T07:30:04.723" v="3542" actId="1076"/>
          <ac:spMkLst>
            <pc:docMk/>
            <pc:sldMk cId="0" sldId="260"/>
            <ac:spMk id="157" creationId="{00000000-0000-0000-0000-000000000000}"/>
          </ac:spMkLst>
        </pc:spChg>
        <pc:spChg chg="mod">
          <ac:chgData name="_CBs Linh" userId="4e30638eca495005" providerId="LiveId" clId="{E55BB4B2-3469-4C92-9B01-2102C4DAA972}" dt="2021-08-14T07:44:32.546" v="4396" actId="1076"/>
          <ac:spMkLst>
            <pc:docMk/>
            <pc:sldMk cId="0" sldId="260"/>
            <ac:spMk id="158" creationId="{00000000-0000-0000-0000-000000000000}"/>
          </ac:spMkLst>
        </pc:spChg>
        <pc:spChg chg="mod">
          <ac:chgData name="_CBs Linh" userId="4e30638eca495005" providerId="LiveId" clId="{E55BB4B2-3469-4C92-9B01-2102C4DAA972}" dt="2021-08-14T07:55:48.300" v="4503" actId="5793"/>
          <ac:spMkLst>
            <pc:docMk/>
            <pc:sldMk cId="0" sldId="260"/>
            <ac:spMk id="159" creationId="{00000000-0000-0000-0000-000000000000}"/>
          </ac:spMkLst>
        </pc:spChg>
      </pc:sldChg>
      <pc:sldChg chg="modSp mod ord modTransition modAnim modNotes">
        <pc:chgData name="_CBs Linh" userId="4e30638eca495005" providerId="LiveId" clId="{E55BB4B2-3469-4C92-9B01-2102C4DAA972}" dt="2021-08-14T09:21:15.657" v="9577"/>
        <pc:sldMkLst>
          <pc:docMk/>
          <pc:sldMk cId="0" sldId="261"/>
        </pc:sldMkLst>
        <pc:spChg chg="mod">
          <ac:chgData name="_CBs Linh" userId="4e30638eca495005" providerId="LiveId" clId="{E55BB4B2-3469-4C92-9B01-2102C4DAA972}" dt="2021-08-14T07:57:11.334" v="4512" actId="1076"/>
          <ac:spMkLst>
            <pc:docMk/>
            <pc:sldMk cId="0" sldId="261"/>
            <ac:spMk id="168" creationId="{00000000-0000-0000-0000-000000000000}"/>
          </ac:spMkLst>
        </pc:spChg>
        <pc:spChg chg="mod">
          <ac:chgData name="_CBs Linh" userId="4e30638eca495005" providerId="LiveId" clId="{E55BB4B2-3469-4C92-9B01-2102C4DAA972}" dt="2021-08-14T08:02:36.230" v="4867" actId="20577"/>
          <ac:spMkLst>
            <pc:docMk/>
            <pc:sldMk cId="0" sldId="261"/>
            <ac:spMk id="169" creationId="{00000000-0000-0000-0000-000000000000}"/>
          </ac:spMkLst>
        </pc:spChg>
        <pc:spChg chg="mod">
          <ac:chgData name="_CBs Linh" userId="4e30638eca495005" providerId="LiveId" clId="{E55BB4B2-3469-4C92-9B01-2102C4DAA972}" dt="2021-08-14T08:07:17.514" v="5148" actId="5793"/>
          <ac:spMkLst>
            <pc:docMk/>
            <pc:sldMk cId="0" sldId="261"/>
            <ac:spMk id="170" creationId="{00000000-0000-0000-0000-000000000000}"/>
          </ac:spMkLst>
        </pc:spChg>
        <pc:spChg chg="mod">
          <ac:chgData name="_CBs Linh" userId="4e30638eca495005" providerId="LiveId" clId="{E55BB4B2-3469-4C92-9B01-2102C4DAA972}" dt="2021-08-14T08:04:46.391" v="4974" actId="1076"/>
          <ac:spMkLst>
            <pc:docMk/>
            <pc:sldMk cId="0" sldId="261"/>
            <ac:spMk id="171" creationId="{00000000-0000-0000-0000-000000000000}"/>
          </ac:spMkLst>
        </pc:spChg>
        <pc:spChg chg="mod">
          <ac:chgData name="_CBs Linh" userId="4e30638eca495005" providerId="LiveId" clId="{E55BB4B2-3469-4C92-9B01-2102C4DAA972}" dt="2021-08-14T08:03:06.159" v="4945" actId="20577"/>
          <ac:spMkLst>
            <pc:docMk/>
            <pc:sldMk cId="0" sldId="261"/>
            <ac:spMk id="172" creationId="{00000000-0000-0000-0000-000000000000}"/>
          </ac:spMkLst>
        </pc:spChg>
        <pc:spChg chg="mod">
          <ac:chgData name="_CBs Linh" userId="4e30638eca495005" providerId="LiveId" clId="{E55BB4B2-3469-4C92-9B01-2102C4DAA972}" dt="2021-08-14T08:02:53.408" v="4899" actId="1076"/>
          <ac:spMkLst>
            <pc:docMk/>
            <pc:sldMk cId="0" sldId="261"/>
            <ac:spMk id="173" creationId="{00000000-0000-0000-0000-000000000000}"/>
          </ac:spMkLst>
        </pc:spChg>
        <pc:picChg chg="mod">
          <ac:chgData name="_CBs Linh" userId="4e30638eca495005" providerId="LiveId" clId="{E55BB4B2-3469-4C92-9B01-2102C4DAA972}" dt="2021-08-14T08:02:48.607" v="4898" actId="1076"/>
          <ac:picMkLst>
            <pc:docMk/>
            <pc:sldMk cId="0" sldId="261"/>
            <ac:picMk id="174" creationId="{00000000-0000-0000-0000-000000000000}"/>
          </ac:picMkLst>
        </pc:picChg>
      </pc:sldChg>
      <pc:sldChg chg="modSp mod ord modTransition modAnim modNotes">
        <pc:chgData name="_CBs Linh" userId="4e30638eca495005" providerId="LiveId" clId="{E55BB4B2-3469-4C92-9B01-2102C4DAA972}" dt="2021-08-14T09:26:46.688" v="9604"/>
        <pc:sldMkLst>
          <pc:docMk/>
          <pc:sldMk cId="0" sldId="262"/>
        </pc:sldMkLst>
        <pc:spChg chg="mod">
          <ac:chgData name="_CBs Linh" userId="4e30638eca495005" providerId="LiveId" clId="{E55BB4B2-3469-4C92-9B01-2102C4DAA972}" dt="2021-08-14T08:07:35.961" v="5160" actId="20577"/>
          <ac:spMkLst>
            <pc:docMk/>
            <pc:sldMk cId="0" sldId="262"/>
            <ac:spMk id="195" creationId="{00000000-0000-0000-0000-000000000000}"/>
          </ac:spMkLst>
        </pc:spChg>
        <pc:spChg chg="mod">
          <ac:chgData name="_CBs Linh" userId="4e30638eca495005" providerId="LiveId" clId="{E55BB4B2-3469-4C92-9B01-2102C4DAA972}" dt="2021-08-14T08:13:28.929" v="5854" actId="20577"/>
          <ac:spMkLst>
            <pc:docMk/>
            <pc:sldMk cId="0" sldId="262"/>
            <ac:spMk id="196" creationId="{00000000-0000-0000-0000-000000000000}"/>
          </ac:spMkLst>
        </pc:spChg>
        <pc:spChg chg="mod">
          <ac:chgData name="_CBs Linh" userId="4e30638eca495005" providerId="LiveId" clId="{E55BB4B2-3469-4C92-9B01-2102C4DAA972}" dt="2021-08-14T08:09:54.688" v="5390" actId="20577"/>
          <ac:spMkLst>
            <pc:docMk/>
            <pc:sldMk cId="0" sldId="262"/>
            <ac:spMk id="197" creationId="{00000000-0000-0000-0000-000000000000}"/>
          </ac:spMkLst>
        </pc:spChg>
        <pc:spChg chg="mod">
          <ac:chgData name="_CBs Linh" userId="4e30638eca495005" providerId="LiveId" clId="{E55BB4B2-3469-4C92-9B01-2102C4DAA972}" dt="2021-08-14T08:13:10.813" v="5820" actId="20577"/>
          <ac:spMkLst>
            <pc:docMk/>
            <pc:sldMk cId="0" sldId="262"/>
            <ac:spMk id="198" creationId="{00000000-0000-0000-0000-000000000000}"/>
          </ac:spMkLst>
        </pc:spChg>
        <pc:spChg chg="mod">
          <ac:chgData name="_CBs Linh" userId="4e30638eca495005" providerId="LiveId" clId="{E55BB4B2-3469-4C92-9B01-2102C4DAA972}" dt="2021-08-14T08:07:50.223" v="5192" actId="20577"/>
          <ac:spMkLst>
            <pc:docMk/>
            <pc:sldMk cId="0" sldId="262"/>
            <ac:spMk id="199" creationId="{00000000-0000-0000-0000-000000000000}"/>
          </ac:spMkLst>
        </pc:spChg>
        <pc:spChg chg="mod">
          <ac:chgData name="_CBs Linh" userId="4e30638eca495005" providerId="LiveId" clId="{E55BB4B2-3469-4C92-9B01-2102C4DAA972}" dt="2021-08-14T08:13:04.509" v="5810" actId="5793"/>
          <ac:spMkLst>
            <pc:docMk/>
            <pc:sldMk cId="0" sldId="262"/>
            <ac:spMk id="200" creationId="{00000000-0000-0000-0000-000000000000}"/>
          </ac:spMkLst>
        </pc:spChg>
        <pc:spChg chg="mod">
          <ac:chgData name="_CBs Linh" userId="4e30638eca495005" providerId="LiveId" clId="{E55BB4B2-3469-4C92-9B01-2102C4DAA972}" dt="2021-08-14T08:11:54.996" v="5619" actId="1076"/>
          <ac:spMkLst>
            <pc:docMk/>
            <pc:sldMk cId="0" sldId="262"/>
            <ac:spMk id="201" creationId="{00000000-0000-0000-0000-000000000000}"/>
          </ac:spMkLst>
        </pc:spChg>
        <pc:spChg chg="mod">
          <ac:chgData name="_CBs Linh" userId="4e30638eca495005" providerId="LiveId" clId="{E55BB4B2-3469-4C92-9B01-2102C4DAA972}" dt="2021-08-14T08:10:26.784" v="5403" actId="20577"/>
          <ac:spMkLst>
            <pc:docMk/>
            <pc:sldMk cId="0" sldId="262"/>
            <ac:spMk id="202" creationId="{00000000-0000-0000-0000-000000000000}"/>
          </ac:spMkLst>
        </pc:spChg>
        <pc:spChg chg="mod">
          <ac:chgData name="_CBs Linh" userId="4e30638eca495005" providerId="LiveId" clId="{E55BB4B2-3469-4C92-9B01-2102C4DAA972}" dt="2021-08-14T08:11:06.887" v="5492" actId="5793"/>
          <ac:spMkLst>
            <pc:docMk/>
            <pc:sldMk cId="0" sldId="262"/>
            <ac:spMk id="203" creationId="{00000000-0000-0000-0000-000000000000}"/>
          </ac:spMkLst>
        </pc:spChg>
        <pc:cxnChg chg="mod">
          <ac:chgData name="_CBs Linh" userId="4e30638eca495005" providerId="LiveId" clId="{E55BB4B2-3469-4C92-9B01-2102C4DAA972}" dt="2021-08-14T08:01:56.371" v="4761" actId="1076"/>
          <ac:cxnSpMkLst>
            <pc:docMk/>
            <pc:sldMk cId="0" sldId="262"/>
            <ac:cxnSpMk id="205" creationId="{00000000-0000-0000-0000-000000000000}"/>
          </ac:cxnSpMkLst>
        </pc:cxnChg>
        <pc:cxnChg chg="mod">
          <ac:chgData name="_CBs Linh" userId="4e30638eca495005" providerId="LiveId" clId="{E55BB4B2-3469-4C92-9B01-2102C4DAA972}" dt="2021-08-14T08:11:54.996" v="5619" actId="1076"/>
          <ac:cxnSpMkLst>
            <pc:docMk/>
            <pc:sldMk cId="0" sldId="262"/>
            <ac:cxnSpMk id="206" creationId="{00000000-0000-0000-0000-000000000000}"/>
          </ac:cxnSpMkLst>
        </pc:cxnChg>
      </pc:sldChg>
      <pc:sldChg chg="del">
        <pc:chgData name="_CBs Linh" userId="4e30638eca495005" providerId="LiveId" clId="{E55BB4B2-3469-4C92-9B01-2102C4DAA972}" dt="2021-08-14T09:05:42.541" v="9370" actId="47"/>
        <pc:sldMkLst>
          <pc:docMk/>
          <pc:sldMk cId="0" sldId="263"/>
        </pc:sldMkLst>
      </pc:sldChg>
      <pc:sldChg chg="del">
        <pc:chgData name="_CBs Linh" userId="4e30638eca495005" providerId="LiveId" clId="{E55BB4B2-3469-4C92-9B01-2102C4DAA972}" dt="2021-08-14T09:06:15.322" v="9381" actId="47"/>
        <pc:sldMkLst>
          <pc:docMk/>
          <pc:sldMk cId="0" sldId="264"/>
        </pc:sldMkLst>
      </pc:sldChg>
      <pc:sldChg chg="modSp mod ord modTransition modNotes">
        <pc:chgData name="_CBs Linh" userId="4e30638eca495005" providerId="LiveId" clId="{E55BB4B2-3469-4C92-9B01-2102C4DAA972}" dt="2021-08-14T09:27:18.811" v="9605"/>
        <pc:sldMkLst>
          <pc:docMk/>
          <pc:sldMk cId="0" sldId="265"/>
        </pc:sldMkLst>
        <pc:spChg chg="mod">
          <ac:chgData name="_CBs Linh" userId="4e30638eca495005" providerId="LiveId" clId="{E55BB4B2-3469-4C92-9B01-2102C4DAA972}" dt="2021-08-14T08:14:04.385" v="5878" actId="20577"/>
          <ac:spMkLst>
            <pc:docMk/>
            <pc:sldMk cId="0" sldId="265"/>
            <ac:spMk id="332" creationId="{00000000-0000-0000-0000-000000000000}"/>
          </ac:spMkLst>
        </pc:spChg>
        <pc:spChg chg="mod">
          <ac:chgData name="_CBs Linh" userId="4e30638eca495005" providerId="LiveId" clId="{E55BB4B2-3469-4C92-9B01-2102C4DAA972}" dt="2021-08-14T08:19:34.015" v="6556" actId="1076"/>
          <ac:spMkLst>
            <pc:docMk/>
            <pc:sldMk cId="0" sldId="265"/>
            <ac:spMk id="333" creationId="{00000000-0000-0000-0000-000000000000}"/>
          </ac:spMkLst>
        </pc:spChg>
        <pc:spChg chg="mod">
          <ac:chgData name="_CBs Linh" userId="4e30638eca495005" providerId="LiveId" clId="{E55BB4B2-3469-4C92-9B01-2102C4DAA972}" dt="2021-08-14T08:15:12.366" v="5899" actId="1076"/>
          <ac:spMkLst>
            <pc:docMk/>
            <pc:sldMk cId="0" sldId="265"/>
            <ac:spMk id="334" creationId="{00000000-0000-0000-0000-000000000000}"/>
          </ac:spMkLst>
        </pc:spChg>
        <pc:spChg chg="mod">
          <ac:chgData name="_CBs Linh" userId="4e30638eca495005" providerId="LiveId" clId="{E55BB4B2-3469-4C92-9B01-2102C4DAA972}" dt="2021-08-14T08:17:32.207" v="6167" actId="20577"/>
          <ac:spMkLst>
            <pc:docMk/>
            <pc:sldMk cId="0" sldId="265"/>
            <ac:spMk id="335" creationId="{00000000-0000-0000-0000-000000000000}"/>
          </ac:spMkLst>
        </pc:spChg>
        <pc:spChg chg="mod">
          <ac:chgData name="_CBs Linh" userId="4e30638eca495005" providerId="LiveId" clId="{E55BB4B2-3469-4C92-9B01-2102C4DAA972}" dt="2021-08-14T08:19:01.634" v="6543" actId="20577"/>
          <ac:spMkLst>
            <pc:docMk/>
            <pc:sldMk cId="0" sldId="265"/>
            <ac:spMk id="336" creationId="{00000000-0000-0000-0000-000000000000}"/>
          </ac:spMkLst>
        </pc:spChg>
        <pc:spChg chg="mod">
          <ac:chgData name="_CBs Linh" userId="4e30638eca495005" providerId="LiveId" clId="{E55BB4B2-3469-4C92-9B01-2102C4DAA972}" dt="2021-08-14T08:19:36.518" v="6557" actId="1076"/>
          <ac:spMkLst>
            <pc:docMk/>
            <pc:sldMk cId="0" sldId="265"/>
            <ac:spMk id="337" creationId="{00000000-0000-0000-0000-000000000000}"/>
          </ac:spMkLst>
        </pc:spChg>
      </pc:sldChg>
      <pc:sldChg chg="del">
        <pc:chgData name="_CBs Linh" userId="4e30638eca495005" providerId="LiveId" clId="{E55BB4B2-3469-4C92-9B01-2102C4DAA972}" dt="2021-08-14T09:06:13.353" v="9380" actId="47"/>
        <pc:sldMkLst>
          <pc:docMk/>
          <pc:sldMk cId="0" sldId="266"/>
        </pc:sldMkLst>
      </pc:sldChg>
      <pc:sldChg chg="delSp modSp del mod ord">
        <pc:chgData name="_CBs Linh" userId="4e30638eca495005" providerId="LiveId" clId="{E55BB4B2-3469-4C92-9B01-2102C4DAA972}" dt="2021-08-14T09:05:39.085" v="9369" actId="47"/>
        <pc:sldMkLst>
          <pc:docMk/>
          <pc:sldMk cId="0" sldId="267"/>
        </pc:sldMkLst>
        <pc:spChg chg="mod">
          <ac:chgData name="_CBs Linh" userId="4e30638eca495005" providerId="LiveId" clId="{E55BB4B2-3469-4C92-9B01-2102C4DAA972}" dt="2021-08-14T08:45:58.153" v="7841" actId="20577"/>
          <ac:spMkLst>
            <pc:docMk/>
            <pc:sldMk cId="0" sldId="267"/>
            <ac:spMk id="369" creationId="{00000000-0000-0000-0000-000000000000}"/>
          </ac:spMkLst>
        </pc:spChg>
        <pc:spChg chg="del mod">
          <ac:chgData name="_CBs Linh" userId="4e30638eca495005" providerId="LiveId" clId="{E55BB4B2-3469-4C92-9B01-2102C4DAA972}" dt="2021-08-14T08:44:51.836" v="7837" actId="478"/>
          <ac:spMkLst>
            <pc:docMk/>
            <pc:sldMk cId="0" sldId="267"/>
            <ac:spMk id="374" creationId="{00000000-0000-0000-0000-000000000000}"/>
          </ac:spMkLst>
        </pc:spChg>
        <pc:spChg chg="mod">
          <ac:chgData name="_CBs Linh" userId="4e30638eca495005" providerId="LiveId" clId="{E55BB4B2-3469-4C92-9B01-2102C4DAA972}" dt="2021-08-14T08:45:22.033" v="7840" actId="20577"/>
          <ac:spMkLst>
            <pc:docMk/>
            <pc:sldMk cId="0" sldId="267"/>
            <ac:spMk id="375" creationId="{00000000-0000-0000-0000-000000000000}"/>
          </ac:spMkLst>
        </pc:spChg>
      </pc:sldChg>
      <pc:sldChg chg="addSp delSp modSp mod ord modTransition">
        <pc:chgData name="_CBs Linh" userId="4e30638eca495005" providerId="LiveId" clId="{E55BB4B2-3469-4C92-9B01-2102C4DAA972}" dt="2021-08-14T09:27:49.128" v="9609"/>
        <pc:sldMkLst>
          <pc:docMk/>
          <pc:sldMk cId="0" sldId="268"/>
        </pc:sldMkLst>
        <pc:spChg chg="add del mod">
          <ac:chgData name="_CBs Linh" userId="4e30638eca495005" providerId="LiveId" clId="{E55BB4B2-3469-4C92-9B01-2102C4DAA972}" dt="2021-08-14T08:39:58.548" v="7625" actId="21"/>
          <ac:spMkLst>
            <pc:docMk/>
            <pc:sldMk cId="0" sldId="268"/>
            <ac:spMk id="17" creationId="{3B79B83B-B2A5-4F4C-98A5-C9B7F39F7D2F}"/>
          </ac:spMkLst>
        </pc:spChg>
        <pc:spChg chg="add mod">
          <ac:chgData name="_CBs Linh" userId="4e30638eca495005" providerId="LiveId" clId="{E55BB4B2-3469-4C92-9B01-2102C4DAA972}" dt="2021-08-14T08:40:57.206" v="7642" actId="20577"/>
          <ac:spMkLst>
            <pc:docMk/>
            <pc:sldMk cId="0" sldId="268"/>
            <ac:spMk id="21" creationId="{B45568C8-7378-4107-9A26-4A575162C246}"/>
          </ac:spMkLst>
        </pc:spChg>
        <pc:spChg chg="add mod">
          <ac:chgData name="_CBs Linh" userId="4e30638eca495005" providerId="LiveId" clId="{E55BB4B2-3469-4C92-9B01-2102C4DAA972}" dt="2021-08-14T08:41:31.389" v="7659" actId="20577"/>
          <ac:spMkLst>
            <pc:docMk/>
            <pc:sldMk cId="0" sldId="268"/>
            <ac:spMk id="25" creationId="{845E6A3D-DE15-469E-9266-9C6735AC3C27}"/>
          </ac:spMkLst>
        </pc:spChg>
        <pc:spChg chg="add mod">
          <ac:chgData name="_CBs Linh" userId="4e30638eca495005" providerId="LiveId" clId="{E55BB4B2-3469-4C92-9B01-2102C4DAA972}" dt="2021-08-14T08:42:22.323" v="7675" actId="20577"/>
          <ac:spMkLst>
            <pc:docMk/>
            <pc:sldMk cId="0" sldId="268"/>
            <ac:spMk id="29" creationId="{EFF33F36-B74B-431C-940E-78D23DD9F402}"/>
          </ac:spMkLst>
        </pc:spChg>
        <pc:spChg chg="mod">
          <ac:chgData name="_CBs Linh" userId="4e30638eca495005" providerId="LiveId" clId="{E55BB4B2-3469-4C92-9B01-2102C4DAA972}" dt="2021-08-14T08:39:15.364" v="7569" actId="20577"/>
          <ac:spMkLst>
            <pc:docMk/>
            <pc:sldMk cId="0" sldId="268"/>
            <ac:spMk id="389" creationId="{00000000-0000-0000-0000-000000000000}"/>
          </ac:spMkLst>
        </pc:spChg>
        <pc:spChg chg="mod">
          <ac:chgData name="_CBs Linh" userId="4e30638eca495005" providerId="LiveId" clId="{E55BB4B2-3469-4C92-9B01-2102C4DAA972}" dt="2021-08-14T08:42:15.027" v="7665" actId="1076"/>
          <ac:spMkLst>
            <pc:docMk/>
            <pc:sldMk cId="0" sldId="268"/>
            <ac:spMk id="390" creationId="{00000000-0000-0000-0000-000000000000}"/>
          </ac:spMkLst>
        </pc:spChg>
        <pc:spChg chg="del mod">
          <ac:chgData name="_CBs Linh" userId="4e30638eca495005" providerId="LiveId" clId="{E55BB4B2-3469-4C92-9B01-2102C4DAA972}" dt="2021-08-14T08:39:56.264" v="7623" actId="21"/>
          <ac:spMkLst>
            <pc:docMk/>
            <pc:sldMk cId="0" sldId="268"/>
            <ac:spMk id="391" creationId="{00000000-0000-0000-0000-000000000000}"/>
          </ac:spMkLst>
        </pc:spChg>
        <pc:spChg chg="mod">
          <ac:chgData name="_CBs Linh" userId="4e30638eca495005" providerId="LiveId" clId="{E55BB4B2-3469-4C92-9B01-2102C4DAA972}" dt="2021-08-14T08:40:07.637" v="7627" actId="1076"/>
          <ac:spMkLst>
            <pc:docMk/>
            <pc:sldMk cId="0" sldId="268"/>
            <ac:spMk id="392" creationId="{00000000-0000-0000-0000-000000000000}"/>
          </ac:spMkLst>
        </pc:spChg>
        <pc:spChg chg="del">
          <ac:chgData name="_CBs Linh" userId="4e30638eca495005" providerId="LiveId" clId="{E55BB4B2-3469-4C92-9B01-2102C4DAA972}" dt="2021-08-14T08:40:03.119" v="7626" actId="21"/>
          <ac:spMkLst>
            <pc:docMk/>
            <pc:sldMk cId="0" sldId="268"/>
            <ac:spMk id="393" creationId="{00000000-0000-0000-0000-000000000000}"/>
          </ac:spMkLst>
        </pc:spChg>
        <pc:spChg chg="mod">
          <ac:chgData name="_CBs Linh" userId="4e30638eca495005" providerId="LiveId" clId="{E55BB4B2-3469-4C92-9B01-2102C4DAA972}" dt="2021-08-14T08:40:15.644" v="7629" actId="1076"/>
          <ac:spMkLst>
            <pc:docMk/>
            <pc:sldMk cId="0" sldId="268"/>
            <ac:spMk id="396" creationId="{00000000-0000-0000-0000-000000000000}"/>
          </ac:spMkLst>
        </pc:spChg>
        <pc:spChg chg="del">
          <ac:chgData name="_CBs Linh" userId="4e30638eca495005" providerId="LiveId" clId="{E55BB4B2-3469-4C92-9B01-2102C4DAA972}" dt="2021-08-14T08:39:53.511" v="7621" actId="21"/>
          <ac:spMkLst>
            <pc:docMk/>
            <pc:sldMk cId="0" sldId="268"/>
            <ac:spMk id="397" creationId="{00000000-0000-0000-0000-000000000000}"/>
          </ac:spMkLst>
        </pc:spChg>
        <pc:spChg chg="mod">
          <ac:chgData name="_CBs Linh" userId="4e30638eca495005" providerId="LiveId" clId="{E55BB4B2-3469-4C92-9B01-2102C4DAA972}" dt="2021-08-14T08:39:44.287" v="7619" actId="20577"/>
          <ac:spMkLst>
            <pc:docMk/>
            <pc:sldMk cId="0" sldId="268"/>
            <ac:spMk id="398" creationId="{00000000-0000-0000-0000-000000000000}"/>
          </ac:spMkLst>
        </pc:spChg>
        <pc:spChg chg="del">
          <ac:chgData name="_CBs Linh" userId="4e30638eca495005" providerId="LiveId" clId="{E55BB4B2-3469-4C92-9B01-2102C4DAA972}" dt="2021-08-14T08:39:50.299" v="7620" actId="21"/>
          <ac:spMkLst>
            <pc:docMk/>
            <pc:sldMk cId="0" sldId="268"/>
            <ac:spMk id="399" creationId="{00000000-0000-0000-0000-000000000000}"/>
          </ac:spMkLst>
        </pc:spChg>
        <pc:picChg chg="mod">
          <ac:chgData name="_CBs Linh" userId="4e30638eca495005" providerId="LiveId" clId="{E55BB4B2-3469-4C92-9B01-2102C4DAA972}" dt="2021-08-14T08:38:56.615" v="7519" actId="1076"/>
          <ac:picMkLst>
            <pc:docMk/>
            <pc:sldMk cId="0" sldId="268"/>
            <ac:picMk id="388" creationId="{00000000-0000-0000-0000-000000000000}"/>
          </ac:picMkLst>
        </pc:picChg>
        <pc:cxnChg chg="add mod">
          <ac:chgData name="_CBs Linh" userId="4e30638eca495005" providerId="LiveId" clId="{E55BB4B2-3469-4C92-9B01-2102C4DAA972}" dt="2021-08-14T08:40:42.163" v="7634" actId="1076"/>
          <ac:cxnSpMkLst>
            <pc:docMk/>
            <pc:sldMk cId="0" sldId="268"/>
            <ac:cxnSpMk id="18" creationId="{F3700039-563E-4634-BEEE-828DDFEB9E10}"/>
          </ac:cxnSpMkLst>
        </pc:cxnChg>
        <pc:cxnChg chg="add mod">
          <ac:chgData name="_CBs Linh" userId="4e30638eca495005" providerId="LiveId" clId="{E55BB4B2-3469-4C92-9B01-2102C4DAA972}" dt="2021-08-14T08:41:17.874" v="7648" actId="14100"/>
          <ac:cxnSpMkLst>
            <pc:docMk/>
            <pc:sldMk cId="0" sldId="268"/>
            <ac:cxnSpMk id="22" creationId="{BB0F8381-47B3-4908-AA48-513EF40BC3A4}"/>
          </ac:cxnSpMkLst>
        </pc:cxnChg>
        <pc:cxnChg chg="add mod">
          <ac:chgData name="_CBs Linh" userId="4e30638eca495005" providerId="LiveId" clId="{E55BB4B2-3469-4C92-9B01-2102C4DAA972}" dt="2021-08-14T08:42:10.491" v="7662" actId="1076"/>
          <ac:cxnSpMkLst>
            <pc:docMk/>
            <pc:sldMk cId="0" sldId="268"/>
            <ac:cxnSpMk id="26" creationId="{80E2B694-CA3A-4969-B6AB-3BF9F96819DE}"/>
          </ac:cxnSpMkLst>
        </pc:cxnChg>
        <pc:cxnChg chg="add del mod">
          <ac:chgData name="_CBs Linh" userId="4e30638eca495005" providerId="LiveId" clId="{E55BB4B2-3469-4C92-9B01-2102C4DAA972}" dt="2021-08-14T08:42:13.457" v="7664"/>
          <ac:cxnSpMkLst>
            <pc:docMk/>
            <pc:sldMk cId="0" sldId="268"/>
            <ac:cxnSpMk id="28" creationId="{4687C79C-D6E3-4824-ACE5-1ECC1D8ED7FE}"/>
          </ac:cxnSpMkLst>
        </pc:cxnChg>
        <pc:cxnChg chg="mod">
          <ac:chgData name="_CBs Linh" userId="4e30638eca495005" providerId="LiveId" clId="{E55BB4B2-3469-4C92-9B01-2102C4DAA972}" dt="2021-08-14T08:38:52.703" v="7518" actId="1076"/>
          <ac:cxnSpMkLst>
            <pc:docMk/>
            <pc:sldMk cId="0" sldId="268"/>
            <ac:cxnSpMk id="401" creationId="{00000000-0000-0000-0000-000000000000}"/>
          </ac:cxnSpMkLst>
        </pc:cxnChg>
      </pc:sldChg>
      <pc:sldChg chg="delSp modSp del mod ord modTransition">
        <pc:chgData name="_CBs Linh" userId="4e30638eca495005" providerId="LiveId" clId="{E55BB4B2-3469-4C92-9B01-2102C4DAA972}" dt="2021-08-14T08:37:20.637" v="7510" actId="47"/>
        <pc:sldMkLst>
          <pc:docMk/>
          <pc:sldMk cId="0" sldId="269"/>
        </pc:sldMkLst>
        <pc:spChg chg="mod">
          <ac:chgData name="_CBs Linh" userId="4e30638eca495005" providerId="LiveId" clId="{E55BB4B2-3469-4C92-9B01-2102C4DAA972}" dt="2021-08-14T08:30:44.881" v="6867" actId="1076"/>
          <ac:spMkLst>
            <pc:docMk/>
            <pc:sldMk cId="0" sldId="269"/>
            <ac:spMk id="412" creationId="{00000000-0000-0000-0000-000000000000}"/>
          </ac:spMkLst>
        </pc:spChg>
        <pc:spChg chg="del mod">
          <ac:chgData name="_CBs Linh" userId="4e30638eca495005" providerId="LiveId" clId="{E55BB4B2-3469-4C92-9B01-2102C4DAA972}" dt="2021-08-14T08:31:18.719" v="6871" actId="478"/>
          <ac:spMkLst>
            <pc:docMk/>
            <pc:sldMk cId="0" sldId="269"/>
            <ac:spMk id="416" creationId="{00000000-0000-0000-0000-000000000000}"/>
          </ac:spMkLst>
        </pc:spChg>
        <pc:spChg chg="mod">
          <ac:chgData name="_CBs Linh" userId="4e30638eca495005" providerId="LiveId" clId="{E55BB4B2-3469-4C92-9B01-2102C4DAA972}" dt="2021-08-14T08:32:12.735" v="6880" actId="1076"/>
          <ac:spMkLst>
            <pc:docMk/>
            <pc:sldMk cId="0" sldId="269"/>
            <ac:spMk id="417" creationId="{00000000-0000-0000-0000-000000000000}"/>
          </ac:spMkLst>
        </pc:spChg>
        <pc:spChg chg="mod">
          <ac:chgData name="_CBs Linh" userId="4e30638eca495005" providerId="LiveId" clId="{E55BB4B2-3469-4C92-9B01-2102C4DAA972}" dt="2021-08-14T08:31:29.099" v="6874" actId="1076"/>
          <ac:spMkLst>
            <pc:docMk/>
            <pc:sldMk cId="0" sldId="269"/>
            <ac:spMk id="418" creationId="{00000000-0000-0000-0000-000000000000}"/>
          </ac:spMkLst>
        </pc:spChg>
        <pc:spChg chg="del">
          <ac:chgData name="_CBs Linh" userId="4e30638eca495005" providerId="LiveId" clId="{E55BB4B2-3469-4C92-9B01-2102C4DAA972}" dt="2021-08-14T08:32:02.902" v="6878" actId="478"/>
          <ac:spMkLst>
            <pc:docMk/>
            <pc:sldMk cId="0" sldId="269"/>
            <ac:spMk id="420" creationId="{00000000-0000-0000-0000-000000000000}"/>
          </ac:spMkLst>
        </pc:spChg>
        <pc:spChg chg="del">
          <ac:chgData name="_CBs Linh" userId="4e30638eca495005" providerId="LiveId" clId="{E55BB4B2-3469-4C92-9B01-2102C4DAA972}" dt="2021-08-14T08:32:01.075" v="6877" actId="478"/>
          <ac:spMkLst>
            <pc:docMk/>
            <pc:sldMk cId="0" sldId="269"/>
            <ac:spMk id="421" creationId="{00000000-0000-0000-0000-000000000000}"/>
          </ac:spMkLst>
        </pc:spChg>
        <pc:spChg chg="del">
          <ac:chgData name="_CBs Linh" userId="4e30638eca495005" providerId="LiveId" clId="{E55BB4B2-3469-4C92-9B01-2102C4DAA972}" dt="2021-08-14T08:31:22.247" v="6872" actId="478"/>
          <ac:spMkLst>
            <pc:docMk/>
            <pc:sldMk cId="0" sldId="269"/>
            <ac:spMk id="422" creationId="{00000000-0000-0000-0000-000000000000}"/>
          </ac:spMkLst>
        </pc:spChg>
        <pc:spChg chg="del">
          <ac:chgData name="_CBs Linh" userId="4e30638eca495005" providerId="LiveId" clId="{E55BB4B2-3469-4C92-9B01-2102C4DAA972}" dt="2021-08-14T08:31:16.940" v="6870" actId="478"/>
          <ac:spMkLst>
            <pc:docMk/>
            <pc:sldMk cId="0" sldId="269"/>
            <ac:spMk id="423" creationId="{00000000-0000-0000-0000-000000000000}"/>
          </ac:spMkLst>
        </pc:spChg>
        <pc:spChg chg="mod">
          <ac:chgData name="_CBs Linh" userId="4e30638eca495005" providerId="LiveId" clId="{E55BB4B2-3469-4C92-9B01-2102C4DAA972}" dt="2021-08-14T08:32:15.562" v="6881" actId="1076"/>
          <ac:spMkLst>
            <pc:docMk/>
            <pc:sldMk cId="0" sldId="269"/>
            <ac:spMk id="424" creationId="{00000000-0000-0000-0000-000000000000}"/>
          </ac:spMkLst>
        </pc:spChg>
        <pc:spChg chg="del">
          <ac:chgData name="_CBs Linh" userId="4e30638eca495005" providerId="LiveId" clId="{E55BB4B2-3469-4C92-9B01-2102C4DAA972}" dt="2021-08-14T08:31:59.957" v="6876" actId="478"/>
          <ac:spMkLst>
            <pc:docMk/>
            <pc:sldMk cId="0" sldId="269"/>
            <ac:spMk id="425" creationId="{00000000-0000-0000-0000-000000000000}"/>
          </ac:spMkLst>
        </pc:spChg>
        <pc:picChg chg="mod">
          <ac:chgData name="_CBs Linh" userId="4e30638eca495005" providerId="LiveId" clId="{E55BB4B2-3469-4C92-9B01-2102C4DAA972}" dt="2021-08-14T08:30:49.184" v="6868" actId="1076"/>
          <ac:picMkLst>
            <pc:docMk/>
            <pc:sldMk cId="0" sldId="269"/>
            <ac:picMk id="411" creationId="{00000000-0000-0000-0000-000000000000}"/>
          </ac:picMkLst>
        </pc:picChg>
      </pc:sldChg>
      <pc:sldChg chg="del">
        <pc:chgData name="_CBs Linh" userId="4e30638eca495005" providerId="LiveId" clId="{E55BB4B2-3469-4C92-9B01-2102C4DAA972}" dt="2021-08-14T09:06:12.087" v="9379" actId="47"/>
        <pc:sldMkLst>
          <pc:docMk/>
          <pc:sldMk cId="0" sldId="270"/>
        </pc:sldMkLst>
      </pc:sldChg>
      <pc:sldChg chg="addSp delSp modSp mod ord modTransition">
        <pc:chgData name="_CBs Linh" userId="4e30638eca495005" providerId="LiveId" clId="{E55BB4B2-3469-4C92-9B01-2102C4DAA972}" dt="2021-08-14T09:22:44.166" v="9588"/>
        <pc:sldMkLst>
          <pc:docMk/>
          <pc:sldMk cId="0" sldId="271"/>
        </pc:sldMkLst>
        <pc:spChg chg="add del mod">
          <ac:chgData name="_CBs Linh" userId="4e30638eca495005" providerId="LiveId" clId="{E55BB4B2-3469-4C92-9B01-2102C4DAA972}" dt="2021-08-14T09:10:47.874" v="9393" actId="21"/>
          <ac:spMkLst>
            <pc:docMk/>
            <pc:sldMk cId="0" sldId="271"/>
            <ac:spMk id="3" creationId="{96168996-2FCB-444F-8446-DC19D78C5B74}"/>
          </ac:spMkLst>
        </pc:spChg>
        <pc:spChg chg="add del mod">
          <ac:chgData name="_CBs Linh" userId="4e30638eca495005" providerId="LiveId" clId="{E55BB4B2-3469-4C92-9B01-2102C4DAA972}" dt="2021-08-14T09:10:59.807" v="9398" actId="21"/>
          <ac:spMkLst>
            <pc:docMk/>
            <pc:sldMk cId="0" sldId="271"/>
            <ac:spMk id="5" creationId="{222D13B4-0954-48AF-8B46-E59D0F64363D}"/>
          </ac:spMkLst>
        </pc:spChg>
        <pc:spChg chg="add del mod">
          <ac:chgData name="_CBs Linh" userId="4e30638eca495005" providerId="LiveId" clId="{E55BB4B2-3469-4C92-9B01-2102C4DAA972}" dt="2021-08-14T09:11:16.541" v="9407" actId="21"/>
          <ac:spMkLst>
            <pc:docMk/>
            <pc:sldMk cId="0" sldId="271"/>
            <ac:spMk id="7" creationId="{826B096D-D258-4CAA-AA27-187CD968D514}"/>
          </ac:spMkLst>
        </pc:spChg>
        <pc:spChg chg="add mod">
          <ac:chgData name="_CBs Linh" userId="4e30638eca495005" providerId="LiveId" clId="{E55BB4B2-3469-4C92-9B01-2102C4DAA972}" dt="2021-08-14T09:10:36.348" v="9391" actId="571"/>
          <ac:spMkLst>
            <pc:docMk/>
            <pc:sldMk cId="0" sldId="271"/>
            <ac:spMk id="54" creationId="{A1235F8B-26C3-4C1E-B244-E5A3EF071B1E}"/>
          </ac:spMkLst>
        </pc:spChg>
        <pc:spChg chg="add del mod">
          <ac:chgData name="_CBs Linh" userId="4e30638eca495005" providerId="LiveId" clId="{E55BB4B2-3469-4C92-9B01-2102C4DAA972}" dt="2021-08-14T09:10:58.096" v="9397" actId="21"/>
          <ac:spMkLst>
            <pc:docMk/>
            <pc:sldMk cId="0" sldId="271"/>
            <ac:spMk id="57" creationId="{B196B8D6-E53C-43C0-A96F-9392C1E73F2D}"/>
          </ac:spMkLst>
        </pc:spChg>
        <pc:spChg chg="add del mod">
          <ac:chgData name="_CBs Linh" userId="4e30638eca495005" providerId="LiveId" clId="{E55BB4B2-3469-4C92-9B01-2102C4DAA972}" dt="2021-08-14T09:11:06.448" v="9401" actId="21"/>
          <ac:spMkLst>
            <pc:docMk/>
            <pc:sldMk cId="0" sldId="271"/>
            <ac:spMk id="60" creationId="{502457A7-134D-4D09-B3F8-354746EADA1C}"/>
          </ac:spMkLst>
        </pc:spChg>
        <pc:spChg chg="add del mod">
          <ac:chgData name="_CBs Linh" userId="4e30638eca495005" providerId="LiveId" clId="{E55BB4B2-3469-4C92-9B01-2102C4DAA972}" dt="2021-08-14T09:11:11.967" v="9405" actId="21"/>
          <ac:spMkLst>
            <pc:docMk/>
            <pc:sldMk cId="0" sldId="271"/>
            <ac:spMk id="61" creationId="{A3EED370-C2C7-4817-A350-97F5E5353470}"/>
          </ac:spMkLst>
        </pc:spChg>
        <pc:spChg chg="del">
          <ac:chgData name="_CBs Linh" userId="4e30638eca495005" providerId="LiveId" clId="{E55BB4B2-3469-4C92-9B01-2102C4DAA972}" dt="2021-08-14T09:10:24.062" v="9387" actId="478"/>
          <ac:spMkLst>
            <pc:docMk/>
            <pc:sldMk cId="0" sldId="271"/>
            <ac:spMk id="473" creationId="{00000000-0000-0000-0000-000000000000}"/>
          </ac:spMkLst>
        </pc:spChg>
        <pc:spChg chg="mod">
          <ac:chgData name="_CBs Linh" userId="4e30638eca495005" providerId="LiveId" clId="{E55BB4B2-3469-4C92-9B01-2102C4DAA972}" dt="2021-08-14T09:11:32.710" v="9443" actId="1076"/>
          <ac:spMkLst>
            <pc:docMk/>
            <pc:sldMk cId="0" sldId="271"/>
            <ac:spMk id="474" creationId="{00000000-0000-0000-0000-000000000000}"/>
          </ac:spMkLst>
        </pc:spChg>
        <pc:spChg chg="del">
          <ac:chgData name="_CBs Linh" userId="4e30638eca495005" providerId="LiveId" clId="{E55BB4B2-3469-4C92-9B01-2102C4DAA972}" dt="2021-08-14T09:11:09.160" v="9402" actId="21"/>
          <ac:spMkLst>
            <pc:docMk/>
            <pc:sldMk cId="0" sldId="271"/>
            <ac:spMk id="475" creationId="{00000000-0000-0000-0000-000000000000}"/>
          </ac:spMkLst>
        </pc:spChg>
        <pc:spChg chg="mod">
          <ac:chgData name="_CBs Linh" userId="4e30638eca495005" providerId="LiveId" clId="{E55BB4B2-3469-4C92-9B01-2102C4DAA972}" dt="2021-08-14T09:09:53.360" v="9382"/>
          <ac:spMkLst>
            <pc:docMk/>
            <pc:sldMk cId="0" sldId="271"/>
            <ac:spMk id="476" creationId="{00000000-0000-0000-0000-000000000000}"/>
          </ac:spMkLst>
        </pc:spChg>
        <pc:spChg chg="mod">
          <ac:chgData name="_CBs Linh" userId="4e30638eca495005" providerId="LiveId" clId="{E55BB4B2-3469-4C92-9B01-2102C4DAA972}" dt="2021-08-14T09:11:36.146" v="9444" actId="1076"/>
          <ac:spMkLst>
            <pc:docMk/>
            <pc:sldMk cId="0" sldId="271"/>
            <ac:spMk id="478" creationId="{00000000-0000-0000-0000-000000000000}"/>
          </ac:spMkLst>
        </pc:spChg>
        <pc:spChg chg="del">
          <ac:chgData name="_CBs Linh" userId="4e30638eca495005" providerId="LiveId" clId="{E55BB4B2-3469-4C92-9B01-2102C4DAA972}" dt="2021-08-14T09:11:03.308" v="9399" actId="21"/>
          <ac:spMkLst>
            <pc:docMk/>
            <pc:sldMk cId="0" sldId="271"/>
            <ac:spMk id="480" creationId="{00000000-0000-0000-0000-000000000000}"/>
          </ac:spMkLst>
        </pc:spChg>
        <pc:spChg chg="del">
          <ac:chgData name="_CBs Linh" userId="4e30638eca495005" providerId="LiveId" clId="{E55BB4B2-3469-4C92-9B01-2102C4DAA972}" dt="2021-08-14T09:10:27.295" v="9388" actId="478"/>
          <ac:spMkLst>
            <pc:docMk/>
            <pc:sldMk cId="0" sldId="271"/>
            <ac:spMk id="481" creationId="{00000000-0000-0000-0000-000000000000}"/>
          </ac:spMkLst>
        </pc:spChg>
        <pc:spChg chg="del mod">
          <ac:chgData name="_CBs Linh" userId="4e30638eca495005" providerId="LiveId" clId="{E55BB4B2-3469-4C92-9B01-2102C4DAA972}" dt="2021-08-14T09:10:52.226" v="9395" actId="21"/>
          <ac:spMkLst>
            <pc:docMk/>
            <pc:sldMk cId="0" sldId="271"/>
            <ac:spMk id="482" creationId="{00000000-0000-0000-0000-000000000000}"/>
          </ac:spMkLst>
        </pc:spChg>
        <pc:spChg chg="del mod">
          <ac:chgData name="_CBs Linh" userId="4e30638eca495005" providerId="LiveId" clId="{E55BB4B2-3469-4C92-9B01-2102C4DAA972}" dt="2021-08-14T09:10:21.934" v="9385" actId="478"/>
          <ac:spMkLst>
            <pc:docMk/>
            <pc:sldMk cId="0" sldId="271"/>
            <ac:spMk id="483" creationId="{00000000-0000-0000-0000-000000000000}"/>
          </ac:spMkLst>
        </pc:spChg>
        <pc:spChg chg="del">
          <ac:chgData name="_CBs Linh" userId="4e30638eca495005" providerId="LiveId" clId="{E55BB4B2-3469-4C92-9B01-2102C4DAA972}" dt="2021-08-14T09:11:13.844" v="9406" actId="21"/>
          <ac:spMkLst>
            <pc:docMk/>
            <pc:sldMk cId="0" sldId="271"/>
            <ac:spMk id="485" creationId="{00000000-0000-0000-0000-000000000000}"/>
          </ac:spMkLst>
        </pc:spChg>
        <pc:grpChg chg="del mod">
          <ac:chgData name="_CBs Linh" userId="4e30638eca495005" providerId="LiveId" clId="{E55BB4B2-3469-4C92-9B01-2102C4DAA972}" dt="2021-08-14T09:10:23.172" v="9386" actId="478"/>
          <ac:grpSpMkLst>
            <pc:docMk/>
            <pc:sldMk cId="0" sldId="271"/>
            <ac:grpSpMk id="496" creationId="{00000000-0000-0000-0000-000000000000}"/>
          </ac:grpSpMkLst>
        </pc:grpChg>
        <pc:grpChg chg="del">
          <ac:chgData name="_CBs Linh" userId="4e30638eca495005" providerId="LiveId" clId="{E55BB4B2-3469-4C92-9B01-2102C4DAA972}" dt="2021-08-14T09:11:10.970" v="9403" actId="21"/>
          <ac:grpSpMkLst>
            <pc:docMk/>
            <pc:sldMk cId="0" sldId="271"/>
            <ac:grpSpMk id="505" creationId="{00000000-0000-0000-0000-000000000000}"/>
          </ac:grpSpMkLst>
        </pc:grpChg>
      </pc:sldChg>
      <pc:sldChg chg="addSp delSp modSp mod ord modTransition">
        <pc:chgData name="_CBs Linh" userId="4e30638eca495005" providerId="LiveId" clId="{E55BB4B2-3469-4C92-9B01-2102C4DAA972}" dt="2021-08-14T09:27:54.523" v="9610"/>
        <pc:sldMkLst>
          <pc:docMk/>
          <pc:sldMk cId="0" sldId="272"/>
        </pc:sldMkLst>
        <pc:spChg chg="add mod">
          <ac:chgData name="_CBs Linh" userId="4e30638eca495005" providerId="LiveId" clId="{E55BB4B2-3469-4C92-9B01-2102C4DAA972}" dt="2021-08-14T08:49:24.857" v="8065" actId="1076"/>
          <ac:spMkLst>
            <pc:docMk/>
            <pc:sldMk cId="0" sldId="272"/>
            <ac:spMk id="2" creationId="{FA06B75F-8310-4EE7-B958-CAB4AC0717AF}"/>
          </ac:spMkLst>
        </pc:spChg>
        <pc:spChg chg="mod">
          <ac:chgData name="_CBs Linh" userId="4e30638eca495005" providerId="LiveId" clId="{E55BB4B2-3469-4C92-9B01-2102C4DAA972}" dt="2021-08-14T08:50:38.690" v="8074" actId="20577"/>
          <ac:spMkLst>
            <pc:docMk/>
            <pc:sldMk cId="0" sldId="272"/>
            <ac:spMk id="529" creationId="{00000000-0000-0000-0000-000000000000}"/>
          </ac:spMkLst>
        </pc:spChg>
        <pc:spChg chg="mod">
          <ac:chgData name="_CBs Linh" userId="4e30638eca495005" providerId="LiveId" clId="{E55BB4B2-3469-4C92-9B01-2102C4DAA972}" dt="2021-08-14T08:47:44.423" v="7971" actId="1076"/>
          <ac:spMkLst>
            <pc:docMk/>
            <pc:sldMk cId="0" sldId="272"/>
            <ac:spMk id="530" creationId="{00000000-0000-0000-0000-000000000000}"/>
          </ac:spMkLst>
        </pc:spChg>
        <pc:spChg chg="mod">
          <ac:chgData name="_CBs Linh" userId="4e30638eca495005" providerId="LiveId" clId="{E55BB4B2-3469-4C92-9B01-2102C4DAA972}" dt="2021-08-14T08:47:39.854" v="7970" actId="1076"/>
          <ac:spMkLst>
            <pc:docMk/>
            <pc:sldMk cId="0" sldId="272"/>
            <ac:spMk id="531" creationId="{00000000-0000-0000-0000-000000000000}"/>
          </ac:spMkLst>
        </pc:spChg>
        <pc:spChg chg="mod">
          <ac:chgData name="_CBs Linh" userId="4e30638eca495005" providerId="LiveId" clId="{E55BB4B2-3469-4C92-9B01-2102C4DAA972}" dt="2021-08-14T08:46:35.123" v="7876" actId="1076"/>
          <ac:spMkLst>
            <pc:docMk/>
            <pc:sldMk cId="0" sldId="272"/>
            <ac:spMk id="533" creationId="{00000000-0000-0000-0000-000000000000}"/>
          </ac:spMkLst>
        </pc:spChg>
        <pc:spChg chg="mod">
          <ac:chgData name="_CBs Linh" userId="4e30638eca495005" providerId="LiveId" clId="{E55BB4B2-3469-4C92-9B01-2102C4DAA972}" dt="2021-08-14T08:48:33.450" v="8011" actId="1076"/>
          <ac:spMkLst>
            <pc:docMk/>
            <pc:sldMk cId="0" sldId="272"/>
            <ac:spMk id="534" creationId="{00000000-0000-0000-0000-000000000000}"/>
          </ac:spMkLst>
        </pc:spChg>
        <pc:spChg chg="del mod">
          <ac:chgData name="_CBs Linh" userId="4e30638eca495005" providerId="LiveId" clId="{E55BB4B2-3469-4C92-9B01-2102C4DAA972}" dt="2021-08-14T08:47:54.332" v="7973" actId="478"/>
          <ac:spMkLst>
            <pc:docMk/>
            <pc:sldMk cId="0" sldId="272"/>
            <ac:spMk id="535" creationId="{00000000-0000-0000-0000-000000000000}"/>
          </ac:spMkLst>
        </pc:spChg>
        <pc:spChg chg="add del mod">
          <ac:chgData name="_CBs Linh" userId="4e30638eca495005" providerId="LiveId" clId="{E55BB4B2-3469-4C92-9B01-2102C4DAA972}" dt="2021-08-14T08:50:59.033" v="8106" actId="20577"/>
          <ac:spMkLst>
            <pc:docMk/>
            <pc:sldMk cId="0" sldId="272"/>
            <ac:spMk id="536" creationId="{00000000-0000-0000-0000-000000000000}"/>
          </ac:spMkLst>
        </pc:spChg>
        <pc:spChg chg="mod">
          <ac:chgData name="_CBs Linh" userId="4e30638eca495005" providerId="LiveId" clId="{E55BB4B2-3469-4C92-9B01-2102C4DAA972}" dt="2021-08-14T08:52:26.071" v="8385" actId="5793"/>
          <ac:spMkLst>
            <pc:docMk/>
            <pc:sldMk cId="0" sldId="272"/>
            <ac:spMk id="537" creationId="{00000000-0000-0000-0000-000000000000}"/>
          </ac:spMkLst>
        </pc:spChg>
        <pc:spChg chg="mod">
          <ac:chgData name="_CBs Linh" userId="4e30638eca495005" providerId="LiveId" clId="{E55BB4B2-3469-4C92-9B01-2102C4DAA972}" dt="2021-08-14T08:52:44.765" v="8401" actId="20577"/>
          <ac:spMkLst>
            <pc:docMk/>
            <pc:sldMk cId="0" sldId="272"/>
            <ac:spMk id="538" creationId="{00000000-0000-0000-0000-000000000000}"/>
          </ac:spMkLst>
        </pc:spChg>
        <pc:spChg chg="mod">
          <ac:chgData name="_CBs Linh" userId="4e30638eca495005" providerId="LiveId" clId="{E55BB4B2-3469-4C92-9B01-2102C4DAA972}" dt="2021-08-14T08:54:48.327" v="8628" actId="5793"/>
          <ac:spMkLst>
            <pc:docMk/>
            <pc:sldMk cId="0" sldId="272"/>
            <ac:spMk id="539" creationId="{00000000-0000-0000-0000-000000000000}"/>
          </ac:spMkLst>
        </pc:spChg>
        <pc:picChg chg="mod">
          <ac:chgData name="_CBs Linh" userId="4e30638eca495005" providerId="LiveId" clId="{E55BB4B2-3469-4C92-9B01-2102C4DAA972}" dt="2021-08-14T08:57:57.136" v="8779" actId="1076"/>
          <ac:picMkLst>
            <pc:docMk/>
            <pc:sldMk cId="0" sldId="272"/>
            <ac:picMk id="532" creationId="{00000000-0000-0000-0000-000000000000}"/>
          </ac:picMkLst>
        </pc:picChg>
      </pc:sldChg>
      <pc:sldChg chg="delSp modSp mod ord modTransition">
        <pc:chgData name="_CBs Linh" userId="4e30638eca495005" providerId="LiveId" clId="{E55BB4B2-3469-4C92-9B01-2102C4DAA972}" dt="2021-08-14T09:28:04.124" v="9611"/>
        <pc:sldMkLst>
          <pc:docMk/>
          <pc:sldMk cId="0" sldId="273"/>
        </pc:sldMkLst>
        <pc:spChg chg="mod">
          <ac:chgData name="_CBs Linh" userId="4e30638eca495005" providerId="LiveId" clId="{E55BB4B2-3469-4C92-9B01-2102C4DAA972}" dt="2021-08-14T08:56:01.925" v="8706" actId="403"/>
          <ac:spMkLst>
            <pc:docMk/>
            <pc:sldMk cId="0" sldId="273"/>
            <ac:spMk id="546" creationId="{00000000-0000-0000-0000-000000000000}"/>
          </ac:spMkLst>
        </pc:spChg>
        <pc:spChg chg="mod">
          <ac:chgData name="_CBs Linh" userId="4e30638eca495005" providerId="LiveId" clId="{E55BB4B2-3469-4C92-9B01-2102C4DAA972}" dt="2021-08-14T08:57:25.688" v="8757" actId="20577"/>
          <ac:spMkLst>
            <pc:docMk/>
            <pc:sldMk cId="0" sldId="273"/>
            <ac:spMk id="547" creationId="{00000000-0000-0000-0000-000000000000}"/>
          </ac:spMkLst>
        </pc:spChg>
        <pc:spChg chg="del mod">
          <ac:chgData name="_CBs Linh" userId="4e30638eca495005" providerId="LiveId" clId="{E55BB4B2-3469-4C92-9B01-2102C4DAA972}" dt="2021-08-14T08:57:16.124" v="8734" actId="478"/>
          <ac:spMkLst>
            <pc:docMk/>
            <pc:sldMk cId="0" sldId="273"/>
            <ac:spMk id="548" creationId="{00000000-0000-0000-0000-000000000000}"/>
          </ac:spMkLst>
        </pc:spChg>
        <pc:spChg chg="mod">
          <ac:chgData name="_CBs Linh" userId="4e30638eca495005" providerId="LiveId" clId="{E55BB4B2-3469-4C92-9B01-2102C4DAA972}" dt="2021-08-14T08:56:59.901" v="8732" actId="1076"/>
          <ac:spMkLst>
            <pc:docMk/>
            <pc:sldMk cId="0" sldId="273"/>
            <ac:spMk id="551" creationId="{00000000-0000-0000-0000-000000000000}"/>
          </ac:spMkLst>
        </pc:spChg>
        <pc:spChg chg="del mod">
          <ac:chgData name="_CBs Linh" userId="4e30638eca495005" providerId="LiveId" clId="{E55BB4B2-3469-4C92-9B01-2102C4DAA972}" dt="2021-08-14T08:56:12.475" v="8710" actId="478"/>
          <ac:spMkLst>
            <pc:docMk/>
            <pc:sldMk cId="0" sldId="273"/>
            <ac:spMk id="552" creationId="{00000000-0000-0000-0000-000000000000}"/>
          </ac:spMkLst>
        </pc:spChg>
        <pc:spChg chg="mod">
          <ac:chgData name="_CBs Linh" userId="4e30638eca495005" providerId="LiveId" clId="{E55BB4B2-3469-4C92-9B01-2102C4DAA972}" dt="2021-08-14T08:57:36.738" v="8778" actId="20577"/>
          <ac:spMkLst>
            <pc:docMk/>
            <pc:sldMk cId="0" sldId="273"/>
            <ac:spMk id="553" creationId="{00000000-0000-0000-0000-000000000000}"/>
          </ac:spMkLst>
        </pc:spChg>
        <pc:spChg chg="mod">
          <ac:chgData name="_CBs Linh" userId="4e30638eca495005" providerId="LiveId" clId="{E55BB4B2-3469-4C92-9B01-2102C4DAA972}" dt="2021-08-14T09:00:16.318" v="9048" actId="20577"/>
          <ac:spMkLst>
            <pc:docMk/>
            <pc:sldMk cId="0" sldId="273"/>
            <ac:spMk id="554" creationId="{00000000-0000-0000-0000-000000000000}"/>
          </ac:spMkLst>
        </pc:spChg>
        <pc:spChg chg="mod">
          <ac:chgData name="_CBs Linh" userId="4e30638eca495005" providerId="LiveId" clId="{E55BB4B2-3469-4C92-9B01-2102C4DAA972}" dt="2021-08-14T09:00:42.432" v="9094" actId="20577"/>
          <ac:spMkLst>
            <pc:docMk/>
            <pc:sldMk cId="0" sldId="273"/>
            <ac:spMk id="555" creationId="{00000000-0000-0000-0000-000000000000}"/>
          </ac:spMkLst>
        </pc:spChg>
        <pc:spChg chg="mod">
          <ac:chgData name="_CBs Linh" userId="4e30638eca495005" providerId="LiveId" clId="{E55BB4B2-3469-4C92-9B01-2102C4DAA972}" dt="2021-08-14T09:05:28.130" v="9366" actId="20577"/>
          <ac:spMkLst>
            <pc:docMk/>
            <pc:sldMk cId="0" sldId="273"/>
            <ac:spMk id="556" creationId="{00000000-0000-0000-0000-000000000000}"/>
          </ac:spMkLst>
        </pc:spChg>
      </pc:sldChg>
      <pc:sldChg chg="del">
        <pc:chgData name="_CBs Linh" userId="4e30638eca495005" providerId="LiveId" clId="{E55BB4B2-3469-4C92-9B01-2102C4DAA972}" dt="2021-08-14T09:05:59.353" v="9374" actId="47"/>
        <pc:sldMkLst>
          <pc:docMk/>
          <pc:sldMk cId="0" sldId="274"/>
        </pc:sldMkLst>
      </pc:sldChg>
      <pc:sldChg chg="del">
        <pc:chgData name="_CBs Linh" userId="4e30638eca495005" providerId="LiveId" clId="{E55BB4B2-3469-4C92-9B01-2102C4DAA972}" dt="2021-08-14T09:05:57.222" v="9373" actId="47"/>
        <pc:sldMkLst>
          <pc:docMk/>
          <pc:sldMk cId="0" sldId="275"/>
        </pc:sldMkLst>
      </pc:sldChg>
      <pc:sldChg chg="del">
        <pc:chgData name="_CBs Linh" userId="4e30638eca495005" providerId="LiveId" clId="{E55BB4B2-3469-4C92-9B01-2102C4DAA972}" dt="2021-08-14T09:05:50.406" v="9372" actId="47"/>
        <pc:sldMkLst>
          <pc:docMk/>
          <pc:sldMk cId="0" sldId="276"/>
        </pc:sldMkLst>
      </pc:sldChg>
      <pc:sldChg chg="modSp mod ord modTransition modAnim">
        <pc:chgData name="_CBs Linh" userId="4e30638eca495005" providerId="LiveId" clId="{E55BB4B2-3469-4C92-9B01-2102C4DAA972}" dt="2021-08-14T09:27:34.373" v="9607"/>
        <pc:sldMkLst>
          <pc:docMk/>
          <pc:sldMk cId="0" sldId="277"/>
        </pc:sldMkLst>
        <pc:spChg chg="mod">
          <ac:chgData name="_CBs Linh" userId="4e30638eca495005" providerId="LiveId" clId="{E55BB4B2-3469-4C92-9B01-2102C4DAA972}" dt="2021-08-14T08:33:45.942" v="7004" actId="20577"/>
          <ac:spMkLst>
            <pc:docMk/>
            <pc:sldMk cId="0" sldId="277"/>
            <ac:spMk id="761" creationId="{00000000-0000-0000-0000-000000000000}"/>
          </ac:spMkLst>
        </pc:spChg>
        <pc:spChg chg="mod">
          <ac:chgData name="_CBs Linh" userId="4e30638eca495005" providerId="LiveId" clId="{E55BB4B2-3469-4C92-9B01-2102C4DAA972}" dt="2021-08-14T08:35:26.755" v="7232" actId="20577"/>
          <ac:spMkLst>
            <pc:docMk/>
            <pc:sldMk cId="0" sldId="277"/>
            <ac:spMk id="762" creationId="{00000000-0000-0000-0000-000000000000}"/>
          </ac:spMkLst>
        </pc:spChg>
        <pc:spChg chg="mod">
          <ac:chgData name="_CBs Linh" userId="4e30638eca495005" providerId="LiveId" clId="{E55BB4B2-3469-4C92-9B01-2102C4DAA972}" dt="2021-08-14T08:35:05.901" v="7152" actId="1076"/>
          <ac:spMkLst>
            <pc:docMk/>
            <pc:sldMk cId="0" sldId="277"/>
            <ac:spMk id="763" creationId="{00000000-0000-0000-0000-000000000000}"/>
          </ac:spMkLst>
        </pc:spChg>
        <pc:spChg chg="mod">
          <ac:chgData name="_CBs Linh" userId="4e30638eca495005" providerId="LiveId" clId="{E55BB4B2-3469-4C92-9B01-2102C4DAA972}" dt="2021-08-14T08:36:47.779" v="7424" actId="1076"/>
          <ac:spMkLst>
            <pc:docMk/>
            <pc:sldMk cId="0" sldId="277"/>
            <ac:spMk id="766" creationId="{00000000-0000-0000-0000-000000000000}"/>
          </ac:spMkLst>
        </pc:spChg>
        <pc:spChg chg="mod">
          <ac:chgData name="_CBs Linh" userId="4e30638eca495005" providerId="LiveId" clId="{E55BB4B2-3469-4C92-9B01-2102C4DAA972}" dt="2021-08-14T08:36:15.884" v="7387" actId="20577"/>
          <ac:spMkLst>
            <pc:docMk/>
            <pc:sldMk cId="0" sldId="277"/>
            <ac:spMk id="771" creationId="{00000000-0000-0000-0000-000000000000}"/>
          </ac:spMkLst>
        </pc:spChg>
        <pc:spChg chg="mod">
          <ac:chgData name="_CBs Linh" userId="4e30638eca495005" providerId="LiveId" clId="{E55BB4B2-3469-4C92-9B01-2102C4DAA972}" dt="2021-08-14T08:37:11.068" v="7509" actId="20577"/>
          <ac:spMkLst>
            <pc:docMk/>
            <pc:sldMk cId="0" sldId="277"/>
            <ac:spMk id="776" creationId="{00000000-0000-0000-0000-000000000000}"/>
          </ac:spMkLst>
        </pc:spChg>
        <pc:picChg chg="mod">
          <ac:chgData name="_CBs Linh" userId="4e30638eca495005" providerId="LiveId" clId="{E55BB4B2-3469-4C92-9B01-2102C4DAA972}" dt="2021-08-14T08:35:06.687" v="7153" actId="1076"/>
          <ac:picMkLst>
            <pc:docMk/>
            <pc:sldMk cId="0" sldId="277"/>
            <ac:picMk id="760" creationId="{00000000-0000-0000-0000-000000000000}"/>
          </ac:picMkLst>
        </pc:picChg>
      </pc:sldChg>
      <pc:sldChg chg="modSp mod ord modTransition">
        <pc:chgData name="_CBs Linh" userId="4e30638eca495005" providerId="LiveId" clId="{E55BB4B2-3469-4C92-9B01-2102C4DAA972}" dt="2021-08-14T09:27:24.515" v="9606"/>
        <pc:sldMkLst>
          <pc:docMk/>
          <pc:sldMk cId="0" sldId="278"/>
        </pc:sldMkLst>
        <pc:spChg chg="mod">
          <ac:chgData name="_CBs Linh" userId="4e30638eca495005" providerId="LiveId" clId="{E55BB4B2-3469-4C92-9B01-2102C4DAA972}" dt="2021-08-14T08:24:43.881" v="6641" actId="1076"/>
          <ac:spMkLst>
            <pc:docMk/>
            <pc:sldMk cId="0" sldId="278"/>
            <ac:spMk id="785" creationId="{00000000-0000-0000-0000-000000000000}"/>
          </ac:spMkLst>
        </pc:spChg>
        <pc:spChg chg="mod">
          <ac:chgData name="_CBs Linh" userId="4e30638eca495005" providerId="LiveId" clId="{E55BB4B2-3469-4C92-9B01-2102C4DAA972}" dt="2021-08-14T08:21:30.377" v="6605" actId="20577"/>
          <ac:spMkLst>
            <pc:docMk/>
            <pc:sldMk cId="0" sldId="278"/>
            <ac:spMk id="787" creationId="{00000000-0000-0000-0000-000000000000}"/>
          </ac:spMkLst>
        </pc:spChg>
        <pc:spChg chg="mod">
          <ac:chgData name="_CBs Linh" userId="4e30638eca495005" providerId="LiveId" clId="{E55BB4B2-3469-4C92-9B01-2102C4DAA972}" dt="2021-08-14T08:25:01.258" v="6683" actId="1076"/>
          <ac:spMkLst>
            <pc:docMk/>
            <pc:sldMk cId="0" sldId="278"/>
            <ac:spMk id="788" creationId="{00000000-0000-0000-0000-000000000000}"/>
          </ac:spMkLst>
        </pc:spChg>
        <pc:picChg chg="mod">
          <ac:chgData name="_CBs Linh" userId="4e30638eca495005" providerId="LiveId" clId="{E55BB4B2-3469-4C92-9B01-2102C4DAA972}" dt="2021-08-14T08:24:43.074" v="6640" actId="1076"/>
          <ac:picMkLst>
            <pc:docMk/>
            <pc:sldMk cId="0" sldId="278"/>
            <ac:picMk id="786" creationId="{00000000-0000-0000-0000-000000000000}"/>
          </ac:picMkLst>
        </pc:picChg>
      </pc:sldChg>
      <pc:sldChg chg="del">
        <pc:chgData name="_CBs Linh" userId="4e30638eca495005" providerId="LiveId" clId="{E55BB4B2-3469-4C92-9B01-2102C4DAA972}" dt="2021-08-14T09:05:45.437" v="9371" actId="47"/>
        <pc:sldMkLst>
          <pc:docMk/>
          <pc:sldMk cId="0" sldId="279"/>
        </pc:sldMkLst>
      </pc:sldChg>
      <pc:sldChg chg="del">
        <pc:chgData name="_CBs Linh" userId="4e30638eca495005" providerId="LiveId" clId="{E55BB4B2-3469-4C92-9B01-2102C4DAA972}" dt="2021-08-14T08:21:01.493" v="6583" actId="47"/>
        <pc:sldMkLst>
          <pc:docMk/>
          <pc:sldMk cId="0" sldId="280"/>
        </pc:sldMkLst>
      </pc:sldChg>
      <pc:sldChg chg="del">
        <pc:chgData name="_CBs Linh" userId="4e30638eca495005" providerId="LiveId" clId="{E55BB4B2-3469-4C92-9B01-2102C4DAA972}" dt="2021-08-14T08:21:01.360" v="6582" actId="47"/>
        <pc:sldMkLst>
          <pc:docMk/>
          <pc:sldMk cId="0" sldId="281"/>
        </pc:sldMkLst>
      </pc:sldChg>
      <pc:sldChg chg="del">
        <pc:chgData name="_CBs Linh" userId="4e30638eca495005" providerId="LiveId" clId="{E55BB4B2-3469-4C92-9B01-2102C4DAA972}" dt="2021-08-14T08:20:59.301" v="6581" actId="47"/>
        <pc:sldMkLst>
          <pc:docMk/>
          <pc:sldMk cId="0" sldId="282"/>
        </pc:sldMkLst>
      </pc:sldChg>
      <pc:sldChg chg="del">
        <pc:chgData name="_CBs Linh" userId="4e30638eca495005" providerId="LiveId" clId="{E55BB4B2-3469-4C92-9B01-2102C4DAA972}" dt="2021-08-14T08:20:47.979" v="6580" actId="47"/>
        <pc:sldMkLst>
          <pc:docMk/>
          <pc:sldMk cId="0" sldId="283"/>
        </pc:sldMkLst>
      </pc:sldChg>
      <pc:sldChg chg="del">
        <pc:chgData name="_CBs Linh" userId="4e30638eca495005" providerId="LiveId" clId="{E55BB4B2-3469-4C92-9B01-2102C4DAA972}" dt="2021-08-14T08:20:46.671" v="6579" actId="47"/>
        <pc:sldMkLst>
          <pc:docMk/>
          <pc:sldMk cId="0" sldId="284"/>
        </pc:sldMkLst>
      </pc:sldChg>
      <pc:sldChg chg="del">
        <pc:chgData name="_CBs Linh" userId="4e30638eca495005" providerId="LiveId" clId="{E55BB4B2-3469-4C92-9B01-2102C4DAA972}" dt="2021-08-14T08:20:44.946" v="6578" actId="47"/>
        <pc:sldMkLst>
          <pc:docMk/>
          <pc:sldMk cId="0" sldId="285"/>
        </pc:sldMkLst>
      </pc:sldChg>
      <pc:sldChg chg="del">
        <pc:chgData name="_CBs Linh" userId="4e30638eca495005" providerId="LiveId" clId="{E55BB4B2-3469-4C92-9B01-2102C4DAA972}" dt="2021-08-14T08:20:42.406" v="6577" actId="47"/>
        <pc:sldMkLst>
          <pc:docMk/>
          <pc:sldMk cId="0" sldId="286"/>
        </pc:sldMkLst>
      </pc:sldChg>
      <pc:sldChg chg="del">
        <pc:chgData name="_CBs Linh" userId="4e30638eca495005" providerId="LiveId" clId="{E55BB4B2-3469-4C92-9B01-2102C4DAA972}" dt="2021-08-14T08:20:37.822" v="6576" actId="47"/>
        <pc:sldMkLst>
          <pc:docMk/>
          <pc:sldMk cId="0" sldId="287"/>
        </pc:sldMkLst>
      </pc:sldChg>
      <pc:sldChg chg="del">
        <pc:chgData name="_CBs Linh" userId="4e30638eca495005" providerId="LiveId" clId="{E55BB4B2-3469-4C92-9B01-2102C4DAA972}" dt="2021-08-14T08:20:35.800" v="6575" actId="47"/>
        <pc:sldMkLst>
          <pc:docMk/>
          <pc:sldMk cId="0" sldId="288"/>
        </pc:sldMkLst>
      </pc:sldChg>
      <pc:sldChg chg="del">
        <pc:chgData name="_CBs Linh" userId="4e30638eca495005" providerId="LiveId" clId="{E55BB4B2-3469-4C92-9B01-2102C4DAA972}" dt="2021-08-14T08:20:34.781" v="6574" actId="47"/>
        <pc:sldMkLst>
          <pc:docMk/>
          <pc:sldMk cId="0" sldId="289"/>
        </pc:sldMkLst>
      </pc:sldChg>
      <pc:sldChg chg="del">
        <pc:chgData name="_CBs Linh" userId="4e30638eca495005" providerId="LiveId" clId="{E55BB4B2-3469-4C92-9B01-2102C4DAA972}" dt="2021-08-14T08:20:33.214" v="6573" actId="47"/>
        <pc:sldMkLst>
          <pc:docMk/>
          <pc:sldMk cId="0" sldId="290"/>
        </pc:sldMkLst>
      </pc:sldChg>
      <pc:sldChg chg="del">
        <pc:chgData name="_CBs Linh" userId="4e30638eca495005" providerId="LiveId" clId="{E55BB4B2-3469-4C92-9B01-2102C4DAA972}" dt="2021-08-14T08:20:33.181" v="6572" actId="47"/>
        <pc:sldMkLst>
          <pc:docMk/>
          <pc:sldMk cId="0" sldId="291"/>
        </pc:sldMkLst>
      </pc:sldChg>
      <pc:sldChg chg="del">
        <pc:chgData name="_CBs Linh" userId="4e30638eca495005" providerId="LiveId" clId="{E55BB4B2-3469-4C92-9B01-2102C4DAA972}" dt="2021-08-14T08:20:33.118" v="6571" actId="47"/>
        <pc:sldMkLst>
          <pc:docMk/>
          <pc:sldMk cId="0" sldId="292"/>
        </pc:sldMkLst>
      </pc:sldChg>
      <pc:sldChg chg="del">
        <pc:chgData name="_CBs Linh" userId="4e30638eca495005" providerId="LiveId" clId="{E55BB4B2-3469-4C92-9B01-2102C4DAA972}" dt="2021-08-14T08:20:33.064" v="6570" actId="47"/>
        <pc:sldMkLst>
          <pc:docMk/>
          <pc:sldMk cId="0" sldId="293"/>
        </pc:sldMkLst>
      </pc:sldChg>
      <pc:sldChg chg="del">
        <pc:chgData name="_CBs Linh" userId="4e30638eca495005" providerId="LiveId" clId="{E55BB4B2-3469-4C92-9B01-2102C4DAA972}" dt="2021-08-14T08:20:32.280" v="6569" actId="47"/>
        <pc:sldMkLst>
          <pc:docMk/>
          <pc:sldMk cId="0" sldId="294"/>
        </pc:sldMkLst>
      </pc:sldChg>
      <pc:sldChg chg="del">
        <pc:chgData name="_CBs Linh" userId="4e30638eca495005" providerId="LiveId" clId="{E55BB4B2-3469-4C92-9B01-2102C4DAA972}" dt="2021-08-14T08:20:32.204" v="6568" actId="47"/>
        <pc:sldMkLst>
          <pc:docMk/>
          <pc:sldMk cId="0" sldId="295"/>
        </pc:sldMkLst>
      </pc:sldChg>
      <pc:sldChg chg="del">
        <pc:chgData name="_CBs Linh" userId="4e30638eca495005" providerId="LiveId" clId="{E55BB4B2-3469-4C92-9B01-2102C4DAA972}" dt="2021-08-14T08:20:32.139" v="6567" actId="47"/>
        <pc:sldMkLst>
          <pc:docMk/>
          <pc:sldMk cId="0" sldId="296"/>
        </pc:sldMkLst>
      </pc:sldChg>
      <pc:sldChg chg="del">
        <pc:chgData name="_CBs Linh" userId="4e30638eca495005" providerId="LiveId" clId="{E55BB4B2-3469-4C92-9B01-2102C4DAA972}" dt="2021-08-14T08:20:32.078" v="6566" actId="47"/>
        <pc:sldMkLst>
          <pc:docMk/>
          <pc:sldMk cId="0" sldId="297"/>
        </pc:sldMkLst>
      </pc:sldChg>
      <pc:sldChg chg="del">
        <pc:chgData name="_CBs Linh" userId="4e30638eca495005" providerId="LiveId" clId="{E55BB4B2-3469-4C92-9B01-2102C4DAA972}" dt="2021-08-14T08:20:32.025" v="6565" actId="47"/>
        <pc:sldMkLst>
          <pc:docMk/>
          <pc:sldMk cId="0" sldId="298"/>
        </pc:sldMkLst>
      </pc:sldChg>
      <pc:sldChg chg="del">
        <pc:chgData name="_CBs Linh" userId="4e30638eca495005" providerId="LiveId" clId="{E55BB4B2-3469-4C92-9B01-2102C4DAA972}" dt="2021-08-14T08:20:31.868" v="6564" actId="47"/>
        <pc:sldMkLst>
          <pc:docMk/>
          <pc:sldMk cId="0" sldId="299"/>
        </pc:sldMkLst>
      </pc:sldChg>
      <pc:sldChg chg="del">
        <pc:chgData name="_CBs Linh" userId="4e30638eca495005" providerId="LiveId" clId="{E55BB4B2-3469-4C92-9B01-2102C4DAA972}" dt="2021-08-14T08:20:31.617" v="6563" actId="47"/>
        <pc:sldMkLst>
          <pc:docMk/>
          <pc:sldMk cId="0" sldId="300"/>
        </pc:sldMkLst>
      </pc:sldChg>
      <pc:sldChg chg="del">
        <pc:chgData name="_CBs Linh" userId="4e30638eca495005" providerId="LiveId" clId="{E55BB4B2-3469-4C92-9B01-2102C4DAA972}" dt="2021-08-14T08:20:31.033" v="6562" actId="47"/>
        <pc:sldMkLst>
          <pc:docMk/>
          <pc:sldMk cId="0" sldId="301"/>
        </pc:sldMkLst>
      </pc:sldChg>
      <pc:sldChg chg="del">
        <pc:chgData name="_CBs Linh" userId="4e30638eca495005" providerId="LiveId" clId="{E55BB4B2-3469-4C92-9B01-2102C4DAA972}" dt="2021-08-14T08:20:30.697" v="6561" actId="47"/>
        <pc:sldMkLst>
          <pc:docMk/>
          <pc:sldMk cId="0" sldId="302"/>
        </pc:sldMkLst>
      </pc:sldChg>
      <pc:sldChg chg="del">
        <pc:chgData name="_CBs Linh" userId="4e30638eca495005" providerId="LiveId" clId="{E55BB4B2-3469-4C92-9B01-2102C4DAA972}" dt="2021-08-14T08:20:30.013" v="6560" actId="47"/>
        <pc:sldMkLst>
          <pc:docMk/>
          <pc:sldMk cId="0" sldId="303"/>
        </pc:sldMkLst>
      </pc:sldChg>
      <pc:sldChg chg="del">
        <pc:chgData name="_CBs Linh" userId="4e30638eca495005" providerId="LiveId" clId="{E55BB4B2-3469-4C92-9B01-2102C4DAA972}" dt="2021-08-14T08:20:28.899" v="6559" actId="47"/>
        <pc:sldMkLst>
          <pc:docMk/>
          <pc:sldMk cId="0" sldId="304"/>
        </pc:sldMkLst>
      </pc:sldChg>
      <pc:sldChg chg="del">
        <pc:chgData name="_CBs Linh" userId="4e30638eca495005" providerId="LiveId" clId="{E55BB4B2-3469-4C92-9B01-2102C4DAA972}" dt="2021-08-14T08:20:27.038" v="6558" actId="47"/>
        <pc:sldMkLst>
          <pc:docMk/>
          <pc:sldMk cId="0" sldId="305"/>
        </pc:sldMkLst>
      </pc:sldChg>
      <pc:sldChg chg="addSp delSp modSp add mod modTransition modAnim">
        <pc:chgData name="_CBs Linh" userId="4e30638eca495005" providerId="LiveId" clId="{E55BB4B2-3469-4C92-9B01-2102C4DAA972}" dt="2021-08-14T09:26:06.085" v="9600"/>
        <pc:sldMkLst>
          <pc:docMk/>
          <pc:sldMk cId="3566116777" sldId="306"/>
        </pc:sldMkLst>
        <pc:spChg chg="add del mod">
          <ac:chgData name="_CBs Linh" userId="4e30638eca495005" providerId="LiveId" clId="{E55BB4B2-3469-4C92-9B01-2102C4DAA972}" dt="2021-08-14T07:02:26.198" v="1643"/>
          <ac:spMkLst>
            <pc:docMk/>
            <pc:sldMk cId="3566116777" sldId="306"/>
            <ac:spMk id="2" creationId="{8CB6B2A3-4272-4CCB-9FB2-FCE4E79B4F73}"/>
          </ac:spMkLst>
        </pc:spChg>
        <pc:spChg chg="add del mod">
          <ac:chgData name="_CBs Linh" userId="4e30638eca495005" providerId="LiveId" clId="{E55BB4B2-3469-4C92-9B01-2102C4DAA972}" dt="2021-08-14T07:11:25.675" v="2299" actId="478"/>
          <ac:spMkLst>
            <pc:docMk/>
            <pc:sldMk cId="3566116777" sldId="306"/>
            <ac:spMk id="3" creationId="{A55BFAE6-E858-461D-9E58-EC1E880B506A}"/>
          </ac:spMkLst>
        </pc:spChg>
        <pc:spChg chg="add mod">
          <ac:chgData name="_CBs Linh" userId="4e30638eca495005" providerId="LiveId" clId="{E55BB4B2-3469-4C92-9B01-2102C4DAA972}" dt="2021-08-14T07:11:34.083" v="2301" actId="1076"/>
          <ac:spMkLst>
            <pc:docMk/>
            <pc:sldMk cId="3566116777" sldId="306"/>
            <ac:spMk id="9" creationId="{6169C541-3515-466B-9F04-84A7DF23B29D}"/>
          </ac:spMkLst>
        </pc:spChg>
        <pc:spChg chg="add mod">
          <ac:chgData name="_CBs Linh" userId="4e30638eca495005" providerId="LiveId" clId="{E55BB4B2-3469-4C92-9B01-2102C4DAA972}" dt="2021-08-14T07:19:18.900" v="2773" actId="1076"/>
          <ac:spMkLst>
            <pc:docMk/>
            <pc:sldMk cId="3566116777" sldId="306"/>
            <ac:spMk id="10" creationId="{E0986E22-9411-4151-9196-5B9BFAED1FDC}"/>
          </ac:spMkLst>
        </pc:spChg>
        <pc:spChg chg="add mod">
          <ac:chgData name="_CBs Linh" userId="4e30638eca495005" providerId="LiveId" clId="{E55BB4B2-3469-4C92-9B01-2102C4DAA972}" dt="2021-08-14T07:19:10.641" v="2772" actId="14100"/>
          <ac:spMkLst>
            <pc:docMk/>
            <pc:sldMk cId="3566116777" sldId="306"/>
            <ac:spMk id="11" creationId="{7582530D-69AF-4458-B648-1683FD46BF66}"/>
          </ac:spMkLst>
        </pc:spChg>
        <pc:spChg chg="mod">
          <ac:chgData name="_CBs Linh" userId="4e30638eca495005" providerId="LiveId" clId="{E55BB4B2-3469-4C92-9B01-2102C4DAA972}" dt="2021-08-14T07:02:37.318" v="1644" actId="1076"/>
          <ac:spMkLst>
            <pc:docMk/>
            <pc:sldMk cId="3566116777" sldId="306"/>
            <ac:spMk id="142" creationId="{00000000-0000-0000-0000-000000000000}"/>
          </ac:spMkLst>
        </pc:spChg>
        <pc:spChg chg="mod">
          <ac:chgData name="_CBs Linh" userId="4e30638eca495005" providerId="LiveId" clId="{E55BB4B2-3469-4C92-9B01-2102C4DAA972}" dt="2021-08-14T07:56:07.611" v="4505" actId="20577"/>
          <ac:spMkLst>
            <pc:docMk/>
            <pc:sldMk cId="3566116777" sldId="306"/>
            <ac:spMk id="144" creationId="{00000000-0000-0000-0000-000000000000}"/>
          </ac:spMkLst>
        </pc:spChg>
        <pc:picChg chg="add mod">
          <ac:chgData name="_CBs Linh" userId="4e30638eca495005" providerId="LiveId" clId="{E55BB4B2-3469-4C92-9B01-2102C4DAA972}" dt="2021-08-14T07:19:25.492" v="2774" actId="1076"/>
          <ac:picMkLst>
            <pc:docMk/>
            <pc:sldMk cId="3566116777" sldId="306"/>
            <ac:picMk id="6" creationId="{D6DE6D8D-A6BF-4040-8878-A6D256AA221E}"/>
          </ac:picMkLst>
        </pc:picChg>
        <pc:picChg chg="del">
          <ac:chgData name="_CBs Linh" userId="4e30638eca495005" providerId="LiveId" clId="{E55BB4B2-3469-4C92-9B01-2102C4DAA972}" dt="2021-08-14T07:00:40.002" v="1511" actId="478"/>
          <ac:picMkLst>
            <pc:docMk/>
            <pc:sldMk cId="3566116777" sldId="306"/>
            <ac:picMk id="146" creationId="{00000000-0000-0000-0000-000000000000}"/>
          </ac:picMkLst>
        </pc:picChg>
      </pc:sldChg>
      <pc:sldChg chg="new del">
        <pc:chgData name="_CBs Linh" userId="4e30638eca495005" providerId="LiveId" clId="{E55BB4B2-3469-4C92-9B01-2102C4DAA972}" dt="2021-08-14T09:05:35.719" v="9368" actId="47"/>
        <pc:sldMkLst>
          <pc:docMk/>
          <pc:sldMk cId="1750101116" sldId="307"/>
        </pc:sldMkLst>
      </pc:sldChg>
      <pc:sldMasterChg chg="delSldLayout">
        <pc:chgData name="_CBs Linh" userId="4e30638eca495005" providerId="LiveId" clId="{E55BB4B2-3469-4C92-9B01-2102C4DAA972}" dt="2021-08-14T08:21:01.493" v="6583" actId="47"/>
        <pc:sldMasterMkLst>
          <pc:docMk/>
          <pc:sldMasterMk cId="0" sldId="2147483664"/>
        </pc:sldMasterMkLst>
        <pc:sldLayoutChg chg="del">
          <pc:chgData name="_CBs Linh" userId="4e30638eca495005" providerId="LiveId" clId="{E55BB4B2-3469-4C92-9B01-2102C4DAA972}" dt="2021-08-14T08:21:01.493" v="6583" actId="47"/>
          <pc:sldLayoutMkLst>
            <pc:docMk/>
            <pc:sldMasterMk cId="0" sldId="2147483664"/>
            <pc:sldLayoutMk cId="0" sldId="2147483657"/>
          </pc:sldLayoutMkLst>
        </pc:sldLayoutChg>
        <pc:sldLayoutChg chg="del">
          <pc:chgData name="_CBs Linh" userId="4e30638eca495005" providerId="LiveId" clId="{E55BB4B2-3469-4C92-9B01-2102C4DAA972}" dt="2021-08-14T08:20:42.406" v="6577" actId="47"/>
          <pc:sldLayoutMkLst>
            <pc:docMk/>
            <pc:sldMasterMk cId="0" sldId="2147483664"/>
            <pc:sldLayoutMk cId="0" sldId="2147483658"/>
          </pc:sldLayoutMkLst>
        </pc:sldLayoutChg>
        <pc:sldLayoutChg chg="del">
          <pc:chgData name="_CBs Linh" userId="4e30638eca495005" providerId="LiveId" clId="{E55BB4B2-3469-4C92-9B01-2102C4DAA972}" dt="2021-08-14T08:20:37.822" v="6576" actId="47"/>
          <pc:sldLayoutMkLst>
            <pc:docMk/>
            <pc:sldMasterMk cId="0" sldId="2147483664"/>
            <pc:sldLayoutMk cId="0" sldId="2147483659"/>
          </pc:sldLayoutMkLst>
        </pc:sldLayoutChg>
      </pc:sldMasterChg>
      <pc:sldMasterChg chg="del delSldLayout">
        <pc:chgData name="_CBs Linh" userId="4e30638eca495005" providerId="LiveId" clId="{E55BB4B2-3469-4C92-9B01-2102C4DAA972}" dt="2021-08-14T08:20:33.214" v="6573" actId="47"/>
        <pc:sldMasterMkLst>
          <pc:docMk/>
          <pc:sldMasterMk cId="0" sldId="2147483665"/>
        </pc:sldMasterMkLst>
        <pc:sldLayoutChg chg="del">
          <pc:chgData name="_CBs Linh" userId="4e30638eca495005" providerId="LiveId" clId="{E55BB4B2-3469-4C92-9B01-2102C4DAA972}" dt="2021-08-14T08:20:33.214" v="6573" actId="47"/>
          <pc:sldLayoutMkLst>
            <pc:docMk/>
            <pc:sldMasterMk cId="0" sldId="2147483665"/>
            <pc:sldLayoutMk cId="0" sldId="2147483662"/>
          </pc:sldLayoutMkLst>
        </pc:sldLayoutChg>
      </pc:sldMasterChg>
      <pc:sldMasterChg chg="del delSldLayout">
        <pc:chgData name="_CBs Linh" userId="4e30638eca495005" providerId="LiveId" clId="{E55BB4B2-3469-4C92-9B01-2102C4DAA972}" dt="2021-08-14T08:20:35.800" v="6575" actId="47"/>
        <pc:sldMasterMkLst>
          <pc:docMk/>
          <pc:sldMasterMk cId="0" sldId="2147483666"/>
        </pc:sldMasterMkLst>
        <pc:sldLayoutChg chg="del">
          <pc:chgData name="_CBs Linh" userId="4e30638eca495005" providerId="LiveId" clId="{E55BB4B2-3469-4C92-9B01-2102C4DAA972}" dt="2021-08-14T08:20:35.800" v="6575" actId="47"/>
          <pc:sldLayoutMkLst>
            <pc:docMk/>
            <pc:sldMasterMk cId="0" sldId="2147483666"/>
            <pc:sldLayoutMk cId="0" sldId="214748366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3d9a80511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3d9a80511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56c92a5e06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56c92a5e06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56c92a5e06_0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56c92a5e06_0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5540b6adc3_2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5540b6adc3_2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33d9a80511_5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33d9a80511_5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33d9a80511_5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33d9a80511_5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56c698b077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56c698b077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3dddc6b2a_12_97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3dddc6b2a_12_97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56c698b07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56c698b0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56c698b077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56c698b077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56c698b077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56c698b077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215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56c698b077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56c698b077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56c698b077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56c698b077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6c698b077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56c698b077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56c698b077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56c698b077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spTree>
      <p:nvGrpSpPr>
        <p:cNvPr id="1" name="Shape 8"/>
        <p:cNvGrpSpPr/>
        <p:nvPr/>
      </p:nvGrpSpPr>
      <p:grpSpPr>
        <a:xfrm>
          <a:off x="0" y="0"/>
          <a:ext cx="0" cy="0"/>
          <a:chOff x="0" y="0"/>
          <a:chExt cx="0" cy="0"/>
        </a:xfrm>
      </p:grpSpPr>
      <p:sp>
        <p:nvSpPr>
          <p:cNvPr id="9" name="Google Shape;9;p2"/>
          <p:cNvSpPr/>
          <p:nvPr/>
        </p:nvSpPr>
        <p:spPr>
          <a:xfrm>
            <a:off x="18639" y="1507984"/>
            <a:ext cx="176" cy="172"/>
          </a:xfrm>
          <a:custGeom>
            <a:avLst/>
            <a:gdLst/>
            <a:ahLst/>
            <a:cxnLst/>
            <a:rect l="l" t="t" r="r" b="b"/>
            <a:pathLst>
              <a:path w="1" h="1" extrusionOk="0">
                <a:moveTo>
                  <a:pt x="0" y="0"/>
                </a:moveTo>
                <a:lnTo>
                  <a:pt x="0" y="0"/>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18639" y="2419108"/>
            <a:ext cx="176" cy="172"/>
          </a:xfrm>
          <a:custGeom>
            <a:avLst/>
            <a:gdLst/>
            <a:ahLst/>
            <a:cxnLst/>
            <a:rect l="l" t="t" r="r" b="b"/>
            <a:pathLst>
              <a:path w="1" h="1" extrusionOk="0">
                <a:moveTo>
                  <a:pt x="0" y="0"/>
                </a:move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flipH="1">
            <a:off x="4573775" y="2569875"/>
            <a:ext cx="33942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6000"/>
              <a:buNone/>
              <a:defRPr sz="6000">
                <a:solidFill>
                  <a:schemeClr val="accent3"/>
                </a:solidFill>
              </a:defRPr>
            </a:lvl1pPr>
            <a:lvl2pPr lvl="1" algn="ctr" rtl="0">
              <a:spcBef>
                <a:spcPts val="0"/>
              </a:spcBef>
              <a:spcAft>
                <a:spcPts val="0"/>
              </a:spcAft>
              <a:buClr>
                <a:schemeClr val="accent3"/>
              </a:buClr>
              <a:buSzPts val="5200"/>
              <a:buNone/>
              <a:defRPr sz="5200">
                <a:solidFill>
                  <a:schemeClr val="accent3"/>
                </a:solidFill>
              </a:defRPr>
            </a:lvl2pPr>
            <a:lvl3pPr lvl="2" algn="ctr" rtl="0">
              <a:spcBef>
                <a:spcPts val="0"/>
              </a:spcBef>
              <a:spcAft>
                <a:spcPts val="0"/>
              </a:spcAft>
              <a:buClr>
                <a:schemeClr val="accent3"/>
              </a:buClr>
              <a:buSzPts val="5200"/>
              <a:buNone/>
              <a:defRPr sz="5200">
                <a:solidFill>
                  <a:schemeClr val="accent3"/>
                </a:solidFill>
              </a:defRPr>
            </a:lvl3pPr>
            <a:lvl4pPr lvl="3" algn="ctr" rtl="0">
              <a:spcBef>
                <a:spcPts val="0"/>
              </a:spcBef>
              <a:spcAft>
                <a:spcPts val="0"/>
              </a:spcAft>
              <a:buClr>
                <a:schemeClr val="accent3"/>
              </a:buClr>
              <a:buSzPts val="5200"/>
              <a:buNone/>
              <a:defRPr sz="5200">
                <a:solidFill>
                  <a:schemeClr val="accent3"/>
                </a:solidFill>
              </a:defRPr>
            </a:lvl4pPr>
            <a:lvl5pPr lvl="4" algn="ctr" rtl="0">
              <a:spcBef>
                <a:spcPts val="0"/>
              </a:spcBef>
              <a:spcAft>
                <a:spcPts val="0"/>
              </a:spcAft>
              <a:buClr>
                <a:schemeClr val="accent3"/>
              </a:buClr>
              <a:buSzPts val="5200"/>
              <a:buNone/>
              <a:defRPr sz="5200">
                <a:solidFill>
                  <a:schemeClr val="accent3"/>
                </a:solidFill>
              </a:defRPr>
            </a:lvl5pPr>
            <a:lvl6pPr lvl="5" algn="ctr" rtl="0">
              <a:spcBef>
                <a:spcPts val="0"/>
              </a:spcBef>
              <a:spcAft>
                <a:spcPts val="0"/>
              </a:spcAft>
              <a:buClr>
                <a:schemeClr val="accent3"/>
              </a:buClr>
              <a:buSzPts val="5200"/>
              <a:buNone/>
              <a:defRPr sz="5200">
                <a:solidFill>
                  <a:schemeClr val="accent3"/>
                </a:solidFill>
              </a:defRPr>
            </a:lvl6pPr>
            <a:lvl7pPr lvl="6" algn="ctr" rtl="0">
              <a:spcBef>
                <a:spcPts val="0"/>
              </a:spcBef>
              <a:spcAft>
                <a:spcPts val="0"/>
              </a:spcAft>
              <a:buClr>
                <a:schemeClr val="accent3"/>
              </a:buClr>
              <a:buSzPts val="5200"/>
              <a:buNone/>
              <a:defRPr sz="5200">
                <a:solidFill>
                  <a:schemeClr val="accent3"/>
                </a:solidFill>
              </a:defRPr>
            </a:lvl7pPr>
            <a:lvl8pPr lvl="7" algn="ctr" rtl="0">
              <a:spcBef>
                <a:spcPts val="0"/>
              </a:spcBef>
              <a:spcAft>
                <a:spcPts val="0"/>
              </a:spcAft>
              <a:buClr>
                <a:schemeClr val="accent3"/>
              </a:buClr>
              <a:buSzPts val="5200"/>
              <a:buNone/>
              <a:defRPr sz="5200">
                <a:solidFill>
                  <a:schemeClr val="accent3"/>
                </a:solidFill>
              </a:defRPr>
            </a:lvl8pPr>
            <a:lvl9pPr lvl="8" algn="ctr" rtl="0">
              <a:spcBef>
                <a:spcPts val="0"/>
              </a:spcBef>
              <a:spcAft>
                <a:spcPts val="0"/>
              </a:spcAft>
              <a:buClr>
                <a:schemeClr val="accent3"/>
              </a:buClr>
              <a:buSzPts val="5200"/>
              <a:buNone/>
              <a:defRPr sz="5200">
                <a:solidFill>
                  <a:schemeClr val="accent3"/>
                </a:solidFill>
              </a:defRPr>
            </a:lvl9pPr>
          </a:lstStyle>
          <a:p>
            <a:endParaRPr/>
          </a:p>
        </p:txBody>
      </p:sp>
      <p:sp>
        <p:nvSpPr>
          <p:cNvPr id="14" name="Google Shape;14;p2"/>
          <p:cNvSpPr txBox="1">
            <a:spLocks noGrp="1"/>
          </p:cNvSpPr>
          <p:nvPr>
            <p:ph type="subTitle" idx="1"/>
          </p:nvPr>
        </p:nvSpPr>
        <p:spPr>
          <a:xfrm flipH="1">
            <a:off x="5303675" y="3164175"/>
            <a:ext cx="1934400" cy="6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1400"/>
              <a:buNone/>
              <a:defRPr sz="1400">
                <a:solidFill>
                  <a:schemeClr val="accent3"/>
                </a:solidFill>
              </a:defRPr>
            </a:lvl2pPr>
            <a:lvl3pPr lvl="2" algn="ctr" rtl="0">
              <a:lnSpc>
                <a:spcPct val="100000"/>
              </a:lnSpc>
              <a:spcBef>
                <a:spcPts val="0"/>
              </a:spcBef>
              <a:spcAft>
                <a:spcPts val="0"/>
              </a:spcAft>
              <a:buClr>
                <a:schemeClr val="accent3"/>
              </a:buClr>
              <a:buSzPts val="1400"/>
              <a:buNone/>
              <a:defRPr sz="1400">
                <a:solidFill>
                  <a:schemeClr val="accent3"/>
                </a:solidFill>
              </a:defRPr>
            </a:lvl3pPr>
            <a:lvl4pPr lvl="3" algn="ctr" rtl="0">
              <a:lnSpc>
                <a:spcPct val="100000"/>
              </a:lnSpc>
              <a:spcBef>
                <a:spcPts val="0"/>
              </a:spcBef>
              <a:spcAft>
                <a:spcPts val="0"/>
              </a:spcAft>
              <a:buClr>
                <a:schemeClr val="accent3"/>
              </a:buClr>
              <a:buSzPts val="1400"/>
              <a:buNone/>
              <a:defRPr sz="1400">
                <a:solidFill>
                  <a:schemeClr val="accent3"/>
                </a:solidFill>
              </a:defRPr>
            </a:lvl4pPr>
            <a:lvl5pPr lvl="4" algn="ctr" rtl="0">
              <a:lnSpc>
                <a:spcPct val="100000"/>
              </a:lnSpc>
              <a:spcBef>
                <a:spcPts val="0"/>
              </a:spcBef>
              <a:spcAft>
                <a:spcPts val="0"/>
              </a:spcAft>
              <a:buClr>
                <a:schemeClr val="accent3"/>
              </a:buClr>
              <a:buSzPts val="1400"/>
              <a:buNone/>
              <a:defRPr sz="1400">
                <a:solidFill>
                  <a:schemeClr val="accent3"/>
                </a:solidFill>
              </a:defRPr>
            </a:lvl5pPr>
            <a:lvl6pPr lvl="5" algn="ctr" rtl="0">
              <a:lnSpc>
                <a:spcPct val="100000"/>
              </a:lnSpc>
              <a:spcBef>
                <a:spcPts val="0"/>
              </a:spcBef>
              <a:spcAft>
                <a:spcPts val="0"/>
              </a:spcAft>
              <a:buClr>
                <a:schemeClr val="accent3"/>
              </a:buClr>
              <a:buSzPts val="1400"/>
              <a:buNone/>
              <a:defRPr sz="1400">
                <a:solidFill>
                  <a:schemeClr val="accent3"/>
                </a:solidFill>
              </a:defRPr>
            </a:lvl6pPr>
            <a:lvl7pPr lvl="6" algn="ctr" rtl="0">
              <a:lnSpc>
                <a:spcPct val="100000"/>
              </a:lnSpc>
              <a:spcBef>
                <a:spcPts val="0"/>
              </a:spcBef>
              <a:spcAft>
                <a:spcPts val="0"/>
              </a:spcAft>
              <a:buClr>
                <a:schemeClr val="accent3"/>
              </a:buClr>
              <a:buSzPts val="1400"/>
              <a:buNone/>
              <a:defRPr sz="1400">
                <a:solidFill>
                  <a:schemeClr val="accent3"/>
                </a:solidFill>
              </a:defRPr>
            </a:lvl7pPr>
            <a:lvl8pPr lvl="7" algn="ctr" rtl="0">
              <a:lnSpc>
                <a:spcPct val="100000"/>
              </a:lnSpc>
              <a:spcBef>
                <a:spcPts val="0"/>
              </a:spcBef>
              <a:spcAft>
                <a:spcPts val="0"/>
              </a:spcAft>
              <a:buClr>
                <a:schemeClr val="accent3"/>
              </a:buClr>
              <a:buSzPts val="1400"/>
              <a:buNone/>
              <a:defRPr sz="1400">
                <a:solidFill>
                  <a:schemeClr val="accent3"/>
                </a:solidFill>
              </a:defRPr>
            </a:lvl8pPr>
            <a:lvl9pPr lvl="8" algn="ctr" rtl="0">
              <a:lnSpc>
                <a:spcPct val="100000"/>
              </a:lnSpc>
              <a:spcBef>
                <a:spcPts val="0"/>
              </a:spcBef>
              <a:spcAft>
                <a:spcPts val="0"/>
              </a:spcAft>
              <a:buClr>
                <a:schemeClr val="accent3"/>
              </a:buClr>
              <a:buSzPts val="1400"/>
              <a:buNone/>
              <a:defRPr sz="1400">
                <a:solidFill>
                  <a:schemeClr val="accent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11">
    <p:spTree>
      <p:nvGrpSpPr>
        <p:cNvPr id="1" name="Shape 78"/>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slide">
  <p:cSld name="CUSTOM_12">
    <p:bg>
      <p:bgPr>
        <a:noFill/>
        <a:effectLst/>
      </p:bgPr>
    </p:bg>
    <p:spTree>
      <p:nvGrpSpPr>
        <p:cNvPr id="1" name="Shape 7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_1">
    <p:spTree>
      <p:nvGrpSpPr>
        <p:cNvPr id="1" name="Shape 15"/>
        <p:cNvGrpSpPr/>
        <p:nvPr/>
      </p:nvGrpSpPr>
      <p:grpSpPr>
        <a:xfrm>
          <a:off x="0" y="0"/>
          <a:ext cx="0" cy="0"/>
          <a:chOff x="0" y="0"/>
          <a:chExt cx="0" cy="0"/>
        </a:xfrm>
      </p:grpSpPr>
      <p:sp>
        <p:nvSpPr>
          <p:cNvPr id="16" name="Google Shape;16;p3"/>
          <p:cNvSpPr txBox="1">
            <a:spLocks noGrp="1"/>
          </p:cNvSpPr>
          <p:nvPr>
            <p:ph type="title" hasCustomPrompt="1"/>
          </p:nvPr>
        </p:nvSpPr>
        <p:spPr>
          <a:xfrm>
            <a:off x="251577" y="2305818"/>
            <a:ext cx="1109100" cy="577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accent3"/>
              </a:buClr>
              <a:buSzPts val="5000"/>
              <a:buNone/>
              <a:defRPr sz="5000">
                <a:solidFill>
                  <a:schemeClr val="accent3"/>
                </a:solidFill>
              </a:defRPr>
            </a:lvl1pPr>
            <a:lvl2pPr lvl="1"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2pPr>
            <a:lvl3pPr lvl="2"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3pPr>
            <a:lvl4pPr lvl="3"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4pPr>
            <a:lvl5pPr lvl="4"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5pPr>
            <a:lvl6pPr lvl="5"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6pPr>
            <a:lvl7pPr lvl="6"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7pPr>
            <a:lvl8pPr lvl="7"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8pPr>
            <a:lvl9pPr lvl="8"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9pPr>
          </a:lstStyle>
          <a:p>
            <a:r>
              <a:t>xx%</a:t>
            </a:r>
          </a:p>
        </p:txBody>
      </p:sp>
      <p:sp>
        <p:nvSpPr>
          <p:cNvPr id="17" name="Google Shape;17;p3"/>
          <p:cNvSpPr txBox="1">
            <a:spLocks noGrp="1"/>
          </p:cNvSpPr>
          <p:nvPr>
            <p:ph type="ctrTitle" idx="2"/>
          </p:nvPr>
        </p:nvSpPr>
        <p:spPr>
          <a:xfrm>
            <a:off x="2828250" y="269146"/>
            <a:ext cx="3487500" cy="851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3000"/>
              <a:buNone/>
              <a:defRPr sz="3000">
                <a:solidFill>
                  <a:schemeClr val="accent3"/>
                </a:solidFill>
              </a:defRPr>
            </a:lvl1pPr>
            <a:lvl2pPr lvl="1" algn="ctr" rtl="0">
              <a:spcBef>
                <a:spcPts val="0"/>
              </a:spcBef>
              <a:spcAft>
                <a:spcPts val="0"/>
              </a:spcAft>
              <a:buClr>
                <a:schemeClr val="accent3"/>
              </a:buClr>
              <a:buSzPts val="3000"/>
              <a:buNone/>
              <a:defRPr sz="3000">
                <a:solidFill>
                  <a:schemeClr val="accent3"/>
                </a:solidFill>
              </a:defRPr>
            </a:lvl2pPr>
            <a:lvl3pPr lvl="2" algn="ctr" rtl="0">
              <a:spcBef>
                <a:spcPts val="0"/>
              </a:spcBef>
              <a:spcAft>
                <a:spcPts val="0"/>
              </a:spcAft>
              <a:buClr>
                <a:schemeClr val="accent3"/>
              </a:buClr>
              <a:buSzPts val="3000"/>
              <a:buNone/>
              <a:defRPr sz="3000">
                <a:solidFill>
                  <a:schemeClr val="accent3"/>
                </a:solidFill>
              </a:defRPr>
            </a:lvl3pPr>
            <a:lvl4pPr lvl="3" algn="ctr" rtl="0">
              <a:spcBef>
                <a:spcPts val="0"/>
              </a:spcBef>
              <a:spcAft>
                <a:spcPts val="0"/>
              </a:spcAft>
              <a:buClr>
                <a:schemeClr val="accent3"/>
              </a:buClr>
              <a:buSzPts val="3000"/>
              <a:buNone/>
              <a:defRPr sz="3000">
                <a:solidFill>
                  <a:schemeClr val="accent3"/>
                </a:solidFill>
              </a:defRPr>
            </a:lvl4pPr>
            <a:lvl5pPr lvl="4" algn="ctr" rtl="0">
              <a:spcBef>
                <a:spcPts val="0"/>
              </a:spcBef>
              <a:spcAft>
                <a:spcPts val="0"/>
              </a:spcAft>
              <a:buClr>
                <a:schemeClr val="accent3"/>
              </a:buClr>
              <a:buSzPts val="3000"/>
              <a:buNone/>
              <a:defRPr sz="3000">
                <a:solidFill>
                  <a:schemeClr val="accent3"/>
                </a:solidFill>
              </a:defRPr>
            </a:lvl5pPr>
            <a:lvl6pPr lvl="5" algn="ctr" rtl="0">
              <a:spcBef>
                <a:spcPts val="0"/>
              </a:spcBef>
              <a:spcAft>
                <a:spcPts val="0"/>
              </a:spcAft>
              <a:buClr>
                <a:schemeClr val="accent3"/>
              </a:buClr>
              <a:buSzPts val="3000"/>
              <a:buNone/>
              <a:defRPr sz="3000">
                <a:solidFill>
                  <a:schemeClr val="accent3"/>
                </a:solidFill>
              </a:defRPr>
            </a:lvl6pPr>
            <a:lvl7pPr lvl="6" algn="ctr" rtl="0">
              <a:spcBef>
                <a:spcPts val="0"/>
              </a:spcBef>
              <a:spcAft>
                <a:spcPts val="0"/>
              </a:spcAft>
              <a:buClr>
                <a:schemeClr val="accent3"/>
              </a:buClr>
              <a:buSzPts val="3000"/>
              <a:buNone/>
              <a:defRPr sz="3000">
                <a:solidFill>
                  <a:schemeClr val="accent3"/>
                </a:solidFill>
              </a:defRPr>
            </a:lvl7pPr>
            <a:lvl8pPr lvl="7" algn="ctr" rtl="0">
              <a:spcBef>
                <a:spcPts val="0"/>
              </a:spcBef>
              <a:spcAft>
                <a:spcPts val="0"/>
              </a:spcAft>
              <a:buClr>
                <a:schemeClr val="accent3"/>
              </a:buClr>
              <a:buSzPts val="3000"/>
              <a:buNone/>
              <a:defRPr sz="3000">
                <a:solidFill>
                  <a:schemeClr val="accent3"/>
                </a:solidFill>
              </a:defRPr>
            </a:lvl8pPr>
            <a:lvl9pPr lvl="8" algn="ctr" rtl="0">
              <a:spcBef>
                <a:spcPts val="0"/>
              </a:spcBef>
              <a:spcAft>
                <a:spcPts val="0"/>
              </a:spcAft>
              <a:buClr>
                <a:schemeClr val="accent3"/>
              </a:buClr>
              <a:buSzPts val="3000"/>
              <a:buNone/>
              <a:defRPr sz="3000">
                <a:solidFill>
                  <a:schemeClr val="accent3"/>
                </a:solidFill>
              </a:defRPr>
            </a:lvl9pPr>
          </a:lstStyle>
          <a:p>
            <a:endParaRPr/>
          </a:p>
        </p:txBody>
      </p:sp>
      <p:sp>
        <p:nvSpPr>
          <p:cNvPr id="18" name="Google Shape;18;p3"/>
          <p:cNvSpPr txBox="1">
            <a:spLocks noGrp="1"/>
          </p:cNvSpPr>
          <p:nvPr>
            <p:ph type="ctrTitle" idx="3"/>
          </p:nvPr>
        </p:nvSpPr>
        <p:spPr>
          <a:xfrm>
            <a:off x="1409443" y="2078925"/>
            <a:ext cx="1228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3"/>
              </a:buClr>
              <a:buSzPts val="1800"/>
              <a:buNone/>
              <a:defRPr sz="1800">
                <a:solidFill>
                  <a:schemeClr val="accent3"/>
                </a:solidFill>
              </a:defRPr>
            </a:lvl1pPr>
            <a:lvl2pPr lvl="1" rtl="0">
              <a:spcBef>
                <a:spcPts val="0"/>
              </a:spcBef>
              <a:spcAft>
                <a:spcPts val="0"/>
              </a:spcAft>
              <a:buClr>
                <a:schemeClr val="accent3"/>
              </a:buClr>
              <a:buSzPts val="2400"/>
              <a:buNone/>
              <a:defRPr sz="2400">
                <a:solidFill>
                  <a:schemeClr val="accent3"/>
                </a:solidFill>
              </a:defRPr>
            </a:lvl2pPr>
            <a:lvl3pPr lvl="2" rtl="0">
              <a:spcBef>
                <a:spcPts val="0"/>
              </a:spcBef>
              <a:spcAft>
                <a:spcPts val="0"/>
              </a:spcAft>
              <a:buClr>
                <a:schemeClr val="accent3"/>
              </a:buClr>
              <a:buSzPts val="2400"/>
              <a:buNone/>
              <a:defRPr sz="2400">
                <a:solidFill>
                  <a:schemeClr val="accent3"/>
                </a:solidFill>
              </a:defRPr>
            </a:lvl3pPr>
            <a:lvl4pPr lvl="3" rtl="0">
              <a:spcBef>
                <a:spcPts val="0"/>
              </a:spcBef>
              <a:spcAft>
                <a:spcPts val="0"/>
              </a:spcAft>
              <a:buClr>
                <a:schemeClr val="accent3"/>
              </a:buClr>
              <a:buSzPts val="2400"/>
              <a:buNone/>
              <a:defRPr sz="2400">
                <a:solidFill>
                  <a:schemeClr val="accent3"/>
                </a:solidFill>
              </a:defRPr>
            </a:lvl4pPr>
            <a:lvl5pPr lvl="4" rtl="0">
              <a:spcBef>
                <a:spcPts val="0"/>
              </a:spcBef>
              <a:spcAft>
                <a:spcPts val="0"/>
              </a:spcAft>
              <a:buClr>
                <a:schemeClr val="accent3"/>
              </a:buClr>
              <a:buSzPts val="2400"/>
              <a:buNone/>
              <a:defRPr sz="2400">
                <a:solidFill>
                  <a:schemeClr val="accent3"/>
                </a:solidFill>
              </a:defRPr>
            </a:lvl5pPr>
            <a:lvl6pPr lvl="5" rtl="0">
              <a:spcBef>
                <a:spcPts val="0"/>
              </a:spcBef>
              <a:spcAft>
                <a:spcPts val="0"/>
              </a:spcAft>
              <a:buClr>
                <a:schemeClr val="accent3"/>
              </a:buClr>
              <a:buSzPts val="2400"/>
              <a:buNone/>
              <a:defRPr sz="2400">
                <a:solidFill>
                  <a:schemeClr val="accent3"/>
                </a:solidFill>
              </a:defRPr>
            </a:lvl6pPr>
            <a:lvl7pPr lvl="6" rtl="0">
              <a:spcBef>
                <a:spcPts val="0"/>
              </a:spcBef>
              <a:spcAft>
                <a:spcPts val="0"/>
              </a:spcAft>
              <a:buClr>
                <a:schemeClr val="accent3"/>
              </a:buClr>
              <a:buSzPts val="2400"/>
              <a:buNone/>
              <a:defRPr sz="2400">
                <a:solidFill>
                  <a:schemeClr val="accent3"/>
                </a:solidFill>
              </a:defRPr>
            </a:lvl7pPr>
            <a:lvl8pPr lvl="7" rtl="0">
              <a:spcBef>
                <a:spcPts val="0"/>
              </a:spcBef>
              <a:spcAft>
                <a:spcPts val="0"/>
              </a:spcAft>
              <a:buClr>
                <a:schemeClr val="accent3"/>
              </a:buClr>
              <a:buSzPts val="2400"/>
              <a:buNone/>
              <a:defRPr sz="2400">
                <a:solidFill>
                  <a:schemeClr val="accent3"/>
                </a:solidFill>
              </a:defRPr>
            </a:lvl8pPr>
            <a:lvl9pPr lvl="8" rtl="0">
              <a:spcBef>
                <a:spcPts val="0"/>
              </a:spcBef>
              <a:spcAft>
                <a:spcPts val="0"/>
              </a:spcAft>
              <a:buClr>
                <a:schemeClr val="accent3"/>
              </a:buClr>
              <a:buSzPts val="2400"/>
              <a:buNone/>
              <a:defRPr sz="2400">
                <a:solidFill>
                  <a:schemeClr val="accent3"/>
                </a:solidFill>
              </a:defRPr>
            </a:lvl9pPr>
          </a:lstStyle>
          <a:p>
            <a:endParaRPr/>
          </a:p>
        </p:txBody>
      </p:sp>
      <p:sp>
        <p:nvSpPr>
          <p:cNvPr id="19" name="Google Shape;19;p3"/>
          <p:cNvSpPr txBox="1">
            <a:spLocks noGrp="1"/>
          </p:cNvSpPr>
          <p:nvPr>
            <p:ph type="subTitle" idx="1"/>
          </p:nvPr>
        </p:nvSpPr>
        <p:spPr>
          <a:xfrm>
            <a:off x="1409448" y="2464168"/>
            <a:ext cx="1906500" cy="61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000"/>
              <a:buNone/>
              <a:defRPr sz="1000">
                <a:solidFill>
                  <a:schemeClr val="accent3"/>
                </a:solidFill>
              </a:defRPr>
            </a:lvl1pPr>
            <a:lvl2pPr lvl="1" rtl="0">
              <a:lnSpc>
                <a:spcPct val="100000"/>
              </a:lnSpc>
              <a:spcBef>
                <a:spcPts val="0"/>
              </a:spcBef>
              <a:spcAft>
                <a:spcPts val="0"/>
              </a:spcAft>
              <a:buClr>
                <a:schemeClr val="accent3"/>
              </a:buClr>
              <a:buSzPts val="1000"/>
              <a:buNone/>
              <a:defRPr sz="1000">
                <a:solidFill>
                  <a:schemeClr val="accent3"/>
                </a:solidFill>
              </a:defRPr>
            </a:lvl2pPr>
            <a:lvl3pPr lvl="2" rtl="0">
              <a:lnSpc>
                <a:spcPct val="100000"/>
              </a:lnSpc>
              <a:spcBef>
                <a:spcPts val="0"/>
              </a:spcBef>
              <a:spcAft>
                <a:spcPts val="0"/>
              </a:spcAft>
              <a:buClr>
                <a:schemeClr val="accent3"/>
              </a:buClr>
              <a:buSzPts val="1000"/>
              <a:buNone/>
              <a:defRPr sz="1000">
                <a:solidFill>
                  <a:schemeClr val="accent3"/>
                </a:solidFill>
              </a:defRPr>
            </a:lvl3pPr>
            <a:lvl4pPr lvl="3" rtl="0">
              <a:lnSpc>
                <a:spcPct val="100000"/>
              </a:lnSpc>
              <a:spcBef>
                <a:spcPts val="0"/>
              </a:spcBef>
              <a:spcAft>
                <a:spcPts val="0"/>
              </a:spcAft>
              <a:buClr>
                <a:schemeClr val="accent3"/>
              </a:buClr>
              <a:buSzPts val="1000"/>
              <a:buNone/>
              <a:defRPr sz="1000">
                <a:solidFill>
                  <a:schemeClr val="accent3"/>
                </a:solidFill>
              </a:defRPr>
            </a:lvl4pPr>
            <a:lvl5pPr lvl="4" rtl="0">
              <a:lnSpc>
                <a:spcPct val="100000"/>
              </a:lnSpc>
              <a:spcBef>
                <a:spcPts val="0"/>
              </a:spcBef>
              <a:spcAft>
                <a:spcPts val="0"/>
              </a:spcAft>
              <a:buClr>
                <a:schemeClr val="accent3"/>
              </a:buClr>
              <a:buSzPts val="1000"/>
              <a:buNone/>
              <a:defRPr sz="1000">
                <a:solidFill>
                  <a:schemeClr val="accent3"/>
                </a:solidFill>
              </a:defRPr>
            </a:lvl5pPr>
            <a:lvl6pPr lvl="5" rtl="0">
              <a:lnSpc>
                <a:spcPct val="100000"/>
              </a:lnSpc>
              <a:spcBef>
                <a:spcPts val="0"/>
              </a:spcBef>
              <a:spcAft>
                <a:spcPts val="0"/>
              </a:spcAft>
              <a:buClr>
                <a:schemeClr val="accent3"/>
              </a:buClr>
              <a:buSzPts val="1000"/>
              <a:buNone/>
              <a:defRPr sz="1000">
                <a:solidFill>
                  <a:schemeClr val="accent3"/>
                </a:solidFill>
              </a:defRPr>
            </a:lvl6pPr>
            <a:lvl7pPr lvl="6" rtl="0">
              <a:lnSpc>
                <a:spcPct val="100000"/>
              </a:lnSpc>
              <a:spcBef>
                <a:spcPts val="0"/>
              </a:spcBef>
              <a:spcAft>
                <a:spcPts val="0"/>
              </a:spcAft>
              <a:buClr>
                <a:schemeClr val="accent3"/>
              </a:buClr>
              <a:buSzPts val="1000"/>
              <a:buNone/>
              <a:defRPr sz="1000">
                <a:solidFill>
                  <a:schemeClr val="accent3"/>
                </a:solidFill>
              </a:defRPr>
            </a:lvl7pPr>
            <a:lvl8pPr lvl="7" rtl="0">
              <a:lnSpc>
                <a:spcPct val="100000"/>
              </a:lnSpc>
              <a:spcBef>
                <a:spcPts val="0"/>
              </a:spcBef>
              <a:spcAft>
                <a:spcPts val="0"/>
              </a:spcAft>
              <a:buClr>
                <a:schemeClr val="accent3"/>
              </a:buClr>
              <a:buSzPts val="1000"/>
              <a:buNone/>
              <a:defRPr sz="1000">
                <a:solidFill>
                  <a:schemeClr val="accent3"/>
                </a:solidFill>
              </a:defRPr>
            </a:lvl8pPr>
            <a:lvl9pPr lvl="8" rtl="0">
              <a:lnSpc>
                <a:spcPct val="100000"/>
              </a:lnSpc>
              <a:spcBef>
                <a:spcPts val="0"/>
              </a:spcBef>
              <a:spcAft>
                <a:spcPts val="0"/>
              </a:spcAft>
              <a:buClr>
                <a:schemeClr val="accent3"/>
              </a:buClr>
              <a:buSzPts val="1000"/>
              <a:buNone/>
              <a:defRPr sz="1000">
                <a:solidFill>
                  <a:schemeClr val="accent3"/>
                </a:solidFill>
              </a:defRPr>
            </a:lvl9pPr>
          </a:lstStyle>
          <a:p>
            <a:endParaRPr/>
          </a:p>
        </p:txBody>
      </p:sp>
      <p:sp>
        <p:nvSpPr>
          <p:cNvPr id="20" name="Google Shape;20;p3"/>
          <p:cNvSpPr txBox="1">
            <a:spLocks noGrp="1"/>
          </p:cNvSpPr>
          <p:nvPr>
            <p:ph type="title" idx="4" hasCustomPrompt="1"/>
          </p:nvPr>
        </p:nvSpPr>
        <p:spPr>
          <a:xfrm>
            <a:off x="2800144" y="2305818"/>
            <a:ext cx="1109100" cy="577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accent3"/>
              </a:buClr>
              <a:buSzPts val="5000"/>
              <a:buNone/>
              <a:defRPr sz="5000">
                <a:solidFill>
                  <a:schemeClr val="accent3"/>
                </a:solidFill>
              </a:defRPr>
            </a:lvl1pPr>
            <a:lvl2pPr lvl="1"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2pPr>
            <a:lvl3pPr lvl="2"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3pPr>
            <a:lvl4pPr lvl="3"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4pPr>
            <a:lvl5pPr lvl="4"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5pPr>
            <a:lvl6pPr lvl="5"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6pPr>
            <a:lvl7pPr lvl="6"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7pPr>
            <a:lvl8pPr lvl="7"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8pPr>
            <a:lvl9pPr lvl="8"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9pPr>
          </a:lstStyle>
          <a:p>
            <a:r>
              <a:t>xx%</a:t>
            </a:r>
          </a:p>
        </p:txBody>
      </p:sp>
      <p:sp>
        <p:nvSpPr>
          <p:cNvPr id="21" name="Google Shape;21;p3"/>
          <p:cNvSpPr txBox="1">
            <a:spLocks noGrp="1"/>
          </p:cNvSpPr>
          <p:nvPr>
            <p:ph type="ctrTitle" idx="5"/>
          </p:nvPr>
        </p:nvSpPr>
        <p:spPr>
          <a:xfrm>
            <a:off x="3958015" y="2078921"/>
            <a:ext cx="2392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3"/>
              </a:buClr>
              <a:buSzPts val="1800"/>
              <a:buNone/>
              <a:defRPr sz="1800">
                <a:solidFill>
                  <a:schemeClr val="accent3"/>
                </a:solidFill>
              </a:defRPr>
            </a:lvl1pPr>
            <a:lvl2pPr lvl="1" rtl="0">
              <a:spcBef>
                <a:spcPts val="0"/>
              </a:spcBef>
              <a:spcAft>
                <a:spcPts val="0"/>
              </a:spcAft>
              <a:buClr>
                <a:schemeClr val="accent3"/>
              </a:buClr>
              <a:buSzPts val="2400"/>
              <a:buNone/>
              <a:defRPr sz="2400">
                <a:solidFill>
                  <a:schemeClr val="accent3"/>
                </a:solidFill>
              </a:defRPr>
            </a:lvl2pPr>
            <a:lvl3pPr lvl="2" rtl="0">
              <a:spcBef>
                <a:spcPts val="0"/>
              </a:spcBef>
              <a:spcAft>
                <a:spcPts val="0"/>
              </a:spcAft>
              <a:buClr>
                <a:schemeClr val="accent3"/>
              </a:buClr>
              <a:buSzPts val="2400"/>
              <a:buNone/>
              <a:defRPr sz="2400">
                <a:solidFill>
                  <a:schemeClr val="accent3"/>
                </a:solidFill>
              </a:defRPr>
            </a:lvl3pPr>
            <a:lvl4pPr lvl="3" rtl="0">
              <a:spcBef>
                <a:spcPts val="0"/>
              </a:spcBef>
              <a:spcAft>
                <a:spcPts val="0"/>
              </a:spcAft>
              <a:buClr>
                <a:schemeClr val="accent3"/>
              </a:buClr>
              <a:buSzPts val="2400"/>
              <a:buNone/>
              <a:defRPr sz="2400">
                <a:solidFill>
                  <a:schemeClr val="accent3"/>
                </a:solidFill>
              </a:defRPr>
            </a:lvl4pPr>
            <a:lvl5pPr lvl="4" rtl="0">
              <a:spcBef>
                <a:spcPts val="0"/>
              </a:spcBef>
              <a:spcAft>
                <a:spcPts val="0"/>
              </a:spcAft>
              <a:buClr>
                <a:schemeClr val="accent3"/>
              </a:buClr>
              <a:buSzPts val="2400"/>
              <a:buNone/>
              <a:defRPr sz="2400">
                <a:solidFill>
                  <a:schemeClr val="accent3"/>
                </a:solidFill>
              </a:defRPr>
            </a:lvl5pPr>
            <a:lvl6pPr lvl="5" rtl="0">
              <a:spcBef>
                <a:spcPts val="0"/>
              </a:spcBef>
              <a:spcAft>
                <a:spcPts val="0"/>
              </a:spcAft>
              <a:buClr>
                <a:schemeClr val="accent3"/>
              </a:buClr>
              <a:buSzPts val="2400"/>
              <a:buNone/>
              <a:defRPr sz="2400">
                <a:solidFill>
                  <a:schemeClr val="accent3"/>
                </a:solidFill>
              </a:defRPr>
            </a:lvl6pPr>
            <a:lvl7pPr lvl="6" rtl="0">
              <a:spcBef>
                <a:spcPts val="0"/>
              </a:spcBef>
              <a:spcAft>
                <a:spcPts val="0"/>
              </a:spcAft>
              <a:buClr>
                <a:schemeClr val="accent3"/>
              </a:buClr>
              <a:buSzPts val="2400"/>
              <a:buNone/>
              <a:defRPr sz="2400">
                <a:solidFill>
                  <a:schemeClr val="accent3"/>
                </a:solidFill>
              </a:defRPr>
            </a:lvl7pPr>
            <a:lvl8pPr lvl="7" rtl="0">
              <a:spcBef>
                <a:spcPts val="0"/>
              </a:spcBef>
              <a:spcAft>
                <a:spcPts val="0"/>
              </a:spcAft>
              <a:buClr>
                <a:schemeClr val="accent3"/>
              </a:buClr>
              <a:buSzPts val="2400"/>
              <a:buNone/>
              <a:defRPr sz="2400">
                <a:solidFill>
                  <a:schemeClr val="accent3"/>
                </a:solidFill>
              </a:defRPr>
            </a:lvl8pPr>
            <a:lvl9pPr lvl="8" rtl="0">
              <a:spcBef>
                <a:spcPts val="0"/>
              </a:spcBef>
              <a:spcAft>
                <a:spcPts val="0"/>
              </a:spcAft>
              <a:buClr>
                <a:schemeClr val="accent3"/>
              </a:buClr>
              <a:buSzPts val="2400"/>
              <a:buNone/>
              <a:defRPr sz="2400">
                <a:solidFill>
                  <a:schemeClr val="accent3"/>
                </a:solidFill>
              </a:defRPr>
            </a:lvl9pPr>
          </a:lstStyle>
          <a:p>
            <a:endParaRPr/>
          </a:p>
        </p:txBody>
      </p:sp>
      <p:sp>
        <p:nvSpPr>
          <p:cNvPr id="22" name="Google Shape;22;p3"/>
          <p:cNvSpPr txBox="1">
            <a:spLocks noGrp="1"/>
          </p:cNvSpPr>
          <p:nvPr>
            <p:ph type="subTitle" idx="6"/>
          </p:nvPr>
        </p:nvSpPr>
        <p:spPr>
          <a:xfrm>
            <a:off x="3958015" y="2464168"/>
            <a:ext cx="1906500" cy="61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000"/>
              <a:buNone/>
              <a:defRPr sz="1000">
                <a:solidFill>
                  <a:schemeClr val="accent3"/>
                </a:solidFill>
              </a:defRPr>
            </a:lvl1pPr>
            <a:lvl2pPr lvl="1" rtl="0">
              <a:lnSpc>
                <a:spcPct val="100000"/>
              </a:lnSpc>
              <a:spcBef>
                <a:spcPts val="0"/>
              </a:spcBef>
              <a:spcAft>
                <a:spcPts val="0"/>
              </a:spcAft>
              <a:buClr>
                <a:schemeClr val="accent3"/>
              </a:buClr>
              <a:buSzPts val="1000"/>
              <a:buNone/>
              <a:defRPr sz="1000">
                <a:solidFill>
                  <a:schemeClr val="accent3"/>
                </a:solidFill>
              </a:defRPr>
            </a:lvl2pPr>
            <a:lvl3pPr lvl="2" rtl="0">
              <a:lnSpc>
                <a:spcPct val="100000"/>
              </a:lnSpc>
              <a:spcBef>
                <a:spcPts val="0"/>
              </a:spcBef>
              <a:spcAft>
                <a:spcPts val="0"/>
              </a:spcAft>
              <a:buClr>
                <a:schemeClr val="accent3"/>
              </a:buClr>
              <a:buSzPts val="1000"/>
              <a:buNone/>
              <a:defRPr sz="1000">
                <a:solidFill>
                  <a:schemeClr val="accent3"/>
                </a:solidFill>
              </a:defRPr>
            </a:lvl3pPr>
            <a:lvl4pPr lvl="3" rtl="0">
              <a:lnSpc>
                <a:spcPct val="100000"/>
              </a:lnSpc>
              <a:spcBef>
                <a:spcPts val="0"/>
              </a:spcBef>
              <a:spcAft>
                <a:spcPts val="0"/>
              </a:spcAft>
              <a:buClr>
                <a:schemeClr val="accent3"/>
              </a:buClr>
              <a:buSzPts val="1000"/>
              <a:buNone/>
              <a:defRPr sz="1000">
                <a:solidFill>
                  <a:schemeClr val="accent3"/>
                </a:solidFill>
              </a:defRPr>
            </a:lvl4pPr>
            <a:lvl5pPr lvl="4" rtl="0">
              <a:lnSpc>
                <a:spcPct val="100000"/>
              </a:lnSpc>
              <a:spcBef>
                <a:spcPts val="0"/>
              </a:spcBef>
              <a:spcAft>
                <a:spcPts val="0"/>
              </a:spcAft>
              <a:buClr>
                <a:schemeClr val="accent3"/>
              </a:buClr>
              <a:buSzPts val="1000"/>
              <a:buNone/>
              <a:defRPr sz="1000">
                <a:solidFill>
                  <a:schemeClr val="accent3"/>
                </a:solidFill>
              </a:defRPr>
            </a:lvl5pPr>
            <a:lvl6pPr lvl="5" rtl="0">
              <a:lnSpc>
                <a:spcPct val="100000"/>
              </a:lnSpc>
              <a:spcBef>
                <a:spcPts val="0"/>
              </a:spcBef>
              <a:spcAft>
                <a:spcPts val="0"/>
              </a:spcAft>
              <a:buClr>
                <a:schemeClr val="accent3"/>
              </a:buClr>
              <a:buSzPts val="1000"/>
              <a:buNone/>
              <a:defRPr sz="1000">
                <a:solidFill>
                  <a:schemeClr val="accent3"/>
                </a:solidFill>
              </a:defRPr>
            </a:lvl6pPr>
            <a:lvl7pPr lvl="6" rtl="0">
              <a:lnSpc>
                <a:spcPct val="100000"/>
              </a:lnSpc>
              <a:spcBef>
                <a:spcPts val="0"/>
              </a:spcBef>
              <a:spcAft>
                <a:spcPts val="0"/>
              </a:spcAft>
              <a:buClr>
                <a:schemeClr val="accent3"/>
              </a:buClr>
              <a:buSzPts val="1000"/>
              <a:buNone/>
              <a:defRPr sz="1000">
                <a:solidFill>
                  <a:schemeClr val="accent3"/>
                </a:solidFill>
              </a:defRPr>
            </a:lvl7pPr>
            <a:lvl8pPr lvl="7" rtl="0">
              <a:lnSpc>
                <a:spcPct val="100000"/>
              </a:lnSpc>
              <a:spcBef>
                <a:spcPts val="0"/>
              </a:spcBef>
              <a:spcAft>
                <a:spcPts val="0"/>
              </a:spcAft>
              <a:buClr>
                <a:schemeClr val="accent3"/>
              </a:buClr>
              <a:buSzPts val="1000"/>
              <a:buNone/>
              <a:defRPr sz="1000">
                <a:solidFill>
                  <a:schemeClr val="accent3"/>
                </a:solidFill>
              </a:defRPr>
            </a:lvl8pPr>
            <a:lvl9pPr lvl="8" rtl="0">
              <a:lnSpc>
                <a:spcPct val="100000"/>
              </a:lnSpc>
              <a:spcBef>
                <a:spcPts val="0"/>
              </a:spcBef>
              <a:spcAft>
                <a:spcPts val="0"/>
              </a:spcAft>
              <a:buClr>
                <a:schemeClr val="accent3"/>
              </a:buClr>
              <a:buSzPts val="1000"/>
              <a:buNone/>
              <a:defRPr sz="1000">
                <a:solidFill>
                  <a:schemeClr val="accent3"/>
                </a:solidFill>
              </a:defRPr>
            </a:lvl9pPr>
          </a:lstStyle>
          <a:p>
            <a:endParaRPr/>
          </a:p>
        </p:txBody>
      </p:sp>
      <p:sp>
        <p:nvSpPr>
          <p:cNvPr id="23" name="Google Shape;23;p3"/>
          <p:cNvSpPr txBox="1">
            <a:spLocks noGrp="1"/>
          </p:cNvSpPr>
          <p:nvPr>
            <p:ph type="title" idx="7" hasCustomPrompt="1"/>
          </p:nvPr>
        </p:nvSpPr>
        <p:spPr>
          <a:xfrm>
            <a:off x="5341752" y="2305818"/>
            <a:ext cx="1109100" cy="577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accent3"/>
              </a:buClr>
              <a:buSzPts val="5000"/>
              <a:buNone/>
              <a:defRPr sz="5000">
                <a:solidFill>
                  <a:schemeClr val="accent3"/>
                </a:solidFill>
              </a:defRPr>
            </a:lvl1pPr>
            <a:lvl2pPr lvl="1"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2pPr>
            <a:lvl3pPr lvl="2"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3pPr>
            <a:lvl4pPr lvl="3"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4pPr>
            <a:lvl5pPr lvl="4"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5pPr>
            <a:lvl6pPr lvl="5"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6pPr>
            <a:lvl7pPr lvl="6"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7pPr>
            <a:lvl8pPr lvl="7"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8pPr>
            <a:lvl9pPr lvl="8"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9pPr>
          </a:lstStyle>
          <a:p>
            <a:r>
              <a:t>xx%</a:t>
            </a:r>
          </a:p>
        </p:txBody>
      </p:sp>
      <p:sp>
        <p:nvSpPr>
          <p:cNvPr id="24" name="Google Shape;24;p3"/>
          <p:cNvSpPr txBox="1">
            <a:spLocks noGrp="1"/>
          </p:cNvSpPr>
          <p:nvPr>
            <p:ph type="ctrTitle" idx="8"/>
          </p:nvPr>
        </p:nvSpPr>
        <p:spPr>
          <a:xfrm>
            <a:off x="6499623" y="2078921"/>
            <a:ext cx="2392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3"/>
              </a:buClr>
              <a:buSzPts val="1800"/>
              <a:buNone/>
              <a:defRPr sz="1800">
                <a:solidFill>
                  <a:schemeClr val="accent3"/>
                </a:solidFill>
              </a:defRPr>
            </a:lvl1pPr>
            <a:lvl2pPr lvl="1" rtl="0">
              <a:spcBef>
                <a:spcPts val="0"/>
              </a:spcBef>
              <a:spcAft>
                <a:spcPts val="0"/>
              </a:spcAft>
              <a:buClr>
                <a:schemeClr val="accent3"/>
              </a:buClr>
              <a:buSzPts val="2400"/>
              <a:buNone/>
              <a:defRPr sz="2400">
                <a:solidFill>
                  <a:schemeClr val="accent3"/>
                </a:solidFill>
              </a:defRPr>
            </a:lvl2pPr>
            <a:lvl3pPr lvl="2" rtl="0">
              <a:spcBef>
                <a:spcPts val="0"/>
              </a:spcBef>
              <a:spcAft>
                <a:spcPts val="0"/>
              </a:spcAft>
              <a:buClr>
                <a:schemeClr val="accent3"/>
              </a:buClr>
              <a:buSzPts val="2400"/>
              <a:buNone/>
              <a:defRPr sz="2400">
                <a:solidFill>
                  <a:schemeClr val="accent3"/>
                </a:solidFill>
              </a:defRPr>
            </a:lvl3pPr>
            <a:lvl4pPr lvl="3" rtl="0">
              <a:spcBef>
                <a:spcPts val="0"/>
              </a:spcBef>
              <a:spcAft>
                <a:spcPts val="0"/>
              </a:spcAft>
              <a:buClr>
                <a:schemeClr val="accent3"/>
              </a:buClr>
              <a:buSzPts val="2400"/>
              <a:buNone/>
              <a:defRPr sz="2400">
                <a:solidFill>
                  <a:schemeClr val="accent3"/>
                </a:solidFill>
              </a:defRPr>
            </a:lvl4pPr>
            <a:lvl5pPr lvl="4" rtl="0">
              <a:spcBef>
                <a:spcPts val="0"/>
              </a:spcBef>
              <a:spcAft>
                <a:spcPts val="0"/>
              </a:spcAft>
              <a:buClr>
                <a:schemeClr val="accent3"/>
              </a:buClr>
              <a:buSzPts val="2400"/>
              <a:buNone/>
              <a:defRPr sz="2400">
                <a:solidFill>
                  <a:schemeClr val="accent3"/>
                </a:solidFill>
              </a:defRPr>
            </a:lvl5pPr>
            <a:lvl6pPr lvl="5" rtl="0">
              <a:spcBef>
                <a:spcPts val="0"/>
              </a:spcBef>
              <a:spcAft>
                <a:spcPts val="0"/>
              </a:spcAft>
              <a:buClr>
                <a:schemeClr val="accent3"/>
              </a:buClr>
              <a:buSzPts val="2400"/>
              <a:buNone/>
              <a:defRPr sz="2400">
                <a:solidFill>
                  <a:schemeClr val="accent3"/>
                </a:solidFill>
              </a:defRPr>
            </a:lvl6pPr>
            <a:lvl7pPr lvl="6" rtl="0">
              <a:spcBef>
                <a:spcPts val="0"/>
              </a:spcBef>
              <a:spcAft>
                <a:spcPts val="0"/>
              </a:spcAft>
              <a:buClr>
                <a:schemeClr val="accent3"/>
              </a:buClr>
              <a:buSzPts val="2400"/>
              <a:buNone/>
              <a:defRPr sz="2400">
                <a:solidFill>
                  <a:schemeClr val="accent3"/>
                </a:solidFill>
              </a:defRPr>
            </a:lvl7pPr>
            <a:lvl8pPr lvl="7" rtl="0">
              <a:spcBef>
                <a:spcPts val="0"/>
              </a:spcBef>
              <a:spcAft>
                <a:spcPts val="0"/>
              </a:spcAft>
              <a:buClr>
                <a:schemeClr val="accent3"/>
              </a:buClr>
              <a:buSzPts val="2400"/>
              <a:buNone/>
              <a:defRPr sz="2400">
                <a:solidFill>
                  <a:schemeClr val="accent3"/>
                </a:solidFill>
              </a:defRPr>
            </a:lvl8pPr>
            <a:lvl9pPr lvl="8" rtl="0">
              <a:spcBef>
                <a:spcPts val="0"/>
              </a:spcBef>
              <a:spcAft>
                <a:spcPts val="0"/>
              </a:spcAft>
              <a:buClr>
                <a:schemeClr val="accent3"/>
              </a:buClr>
              <a:buSzPts val="2400"/>
              <a:buNone/>
              <a:defRPr sz="2400">
                <a:solidFill>
                  <a:schemeClr val="accent3"/>
                </a:solidFill>
              </a:defRPr>
            </a:lvl9pPr>
          </a:lstStyle>
          <a:p>
            <a:endParaRPr/>
          </a:p>
        </p:txBody>
      </p:sp>
      <p:sp>
        <p:nvSpPr>
          <p:cNvPr id="25" name="Google Shape;25;p3"/>
          <p:cNvSpPr txBox="1">
            <a:spLocks noGrp="1"/>
          </p:cNvSpPr>
          <p:nvPr>
            <p:ph type="subTitle" idx="9"/>
          </p:nvPr>
        </p:nvSpPr>
        <p:spPr>
          <a:xfrm>
            <a:off x="6499623" y="2464168"/>
            <a:ext cx="1906500" cy="61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000"/>
              <a:buNone/>
              <a:defRPr sz="1000">
                <a:solidFill>
                  <a:schemeClr val="accent3"/>
                </a:solidFill>
              </a:defRPr>
            </a:lvl1pPr>
            <a:lvl2pPr lvl="1" rtl="0">
              <a:lnSpc>
                <a:spcPct val="100000"/>
              </a:lnSpc>
              <a:spcBef>
                <a:spcPts val="0"/>
              </a:spcBef>
              <a:spcAft>
                <a:spcPts val="0"/>
              </a:spcAft>
              <a:buClr>
                <a:schemeClr val="accent3"/>
              </a:buClr>
              <a:buSzPts val="1000"/>
              <a:buNone/>
              <a:defRPr sz="1000">
                <a:solidFill>
                  <a:schemeClr val="accent3"/>
                </a:solidFill>
              </a:defRPr>
            </a:lvl2pPr>
            <a:lvl3pPr lvl="2" rtl="0">
              <a:lnSpc>
                <a:spcPct val="100000"/>
              </a:lnSpc>
              <a:spcBef>
                <a:spcPts val="0"/>
              </a:spcBef>
              <a:spcAft>
                <a:spcPts val="0"/>
              </a:spcAft>
              <a:buClr>
                <a:schemeClr val="accent3"/>
              </a:buClr>
              <a:buSzPts val="1000"/>
              <a:buNone/>
              <a:defRPr sz="1000">
                <a:solidFill>
                  <a:schemeClr val="accent3"/>
                </a:solidFill>
              </a:defRPr>
            </a:lvl3pPr>
            <a:lvl4pPr lvl="3" rtl="0">
              <a:lnSpc>
                <a:spcPct val="100000"/>
              </a:lnSpc>
              <a:spcBef>
                <a:spcPts val="0"/>
              </a:spcBef>
              <a:spcAft>
                <a:spcPts val="0"/>
              </a:spcAft>
              <a:buClr>
                <a:schemeClr val="accent3"/>
              </a:buClr>
              <a:buSzPts val="1000"/>
              <a:buNone/>
              <a:defRPr sz="1000">
                <a:solidFill>
                  <a:schemeClr val="accent3"/>
                </a:solidFill>
              </a:defRPr>
            </a:lvl4pPr>
            <a:lvl5pPr lvl="4" rtl="0">
              <a:lnSpc>
                <a:spcPct val="100000"/>
              </a:lnSpc>
              <a:spcBef>
                <a:spcPts val="0"/>
              </a:spcBef>
              <a:spcAft>
                <a:spcPts val="0"/>
              </a:spcAft>
              <a:buClr>
                <a:schemeClr val="accent3"/>
              </a:buClr>
              <a:buSzPts val="1000"/>
              <a:buNone/>
              <a:defRPr sz="1000">
                <a:solidFill>
                  <a:schemeClr val="accent3"/>
                </a:solidFill>
              </a:defRPr>
            </a:lvl5pPr>
            <a:lvl6pPr lvl="5" rtl="0">
              <a:lnSpc>
                <a:spcPct val="100000"/>
              </a:lnSpc>
              <a:spcBef>
                <a:spcPts val="0"/>
              </a:spcBef>
              <a:spcAft>
                <a:spcPts val="0"/>
              </a:spcAft>
              <a:buClr>
                <a:schemeClr val="accent3"/>
              </a:buClr>
              <a:buSzPts val="1000"/>
              <a:buNone/>
              <a:defRPr sz="1000">
                <a:solidFill>
                  <a:schemeClr val="accent3"/>
                </a:solidFill>
              </a:defRPr>
            </a:lvl6pPr>
            <a:lvl7pPr lvl="6" rtl="0">
              <a:lnSpc>
                <a:spcPct val="100000"/>
              </a:lnSpc>
              <a:spcBef>
                <a:spcPts val="0"/>
              </a:spcBef>
              <a:spcAft>
                <a:spcPts val="0"/>
              </a:spcAft>
              <a:buClr>
                <a:schemeClr val="accent3"/>
              </a:buClr>
              <a:buSzPts val="1000"/>
              <a:buNone/>
              <a:defRPr sz="1000">
                <a:solidFill>
                  <a:schemeClr val="accent3"/>
                </a:solidFill>
              </a:defRPr>
            </a:lvl7pPr>
            <a:lvl8pPr lvl="7" rtl="0">
              <a:lnSpc>
                <a:spcPct val="100000"/>
              </a:lnSpc>
              <a:spcBef>
                <a:spcPts val="0"/>
              </a:spcBef>
              <a:spcAft>
                <a:spcPts val="0"/>
              </a:spcAft>
              <a:buClr>
                <a:schemeClr val="accent3"/>
              </a:buClr>
              <a:buSzPts val="1000"/>
              <a:buNone/>
              <a:defRPr sz="1000">
                <a:solidFill>
                  <a:schemeClr val="accent3"/>
                </a:solidFill>
              </a:defRPr>
            </a:lvl8pPr>
            <a:lvl9pPr lvl="8" rtl="0">
              <a:lnSpc>
                <a:spcPct val="100000"/>
              </a:lnSpc>
              <a:spcBef>
                <a:spcPts val="0"/>
              </a:spcBef>
              <a:spcAft>
                <a:spcPts val="0"/>
              </a:spcAft>
              <a:buClr>
                <a:schemeClr val="accent3"/>
              </a:buClr>
              <a:buSzPts val="1000"/>
              <a:buNone/>
              <a:defRPr sz="1000">
                <a:solidFill>
                  <a:schemeClr val="accent3"/>
                </a:solidFill>
              </a:defRPr>
            </a:lvl9pPr>
          </a:lstStyle>
          <a:p>
            <a:endParaRPr/>
          </a:p>
        </p:txBody>
      </p:sp>
      <p:sp>
        <p:nvSpPr>
          <p:cNvPr id="26" name="Google Shape;26;p3"/>
          <p:cNvSpPr txBox="1">
            <a:spLocks noGrp="1"/>
          </p:cNvSpPr>
          <p:nvPr>
            <p:ph type="title" idx="13" hasCustomPrompt="1"/>
          </p:nvPr>
        </p:nvSpPr>
        <p:spPr>
          <a:xfrm>
            <a:off x="1518578" y="3075668"/>
            <a:ext cx="1109100" cy="577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accent3"/>
              </a:buClr>
              <a:buSzPts val="5000"/>
              <a:buNone/>
              <a:defRPr sz="5000">
                <a:solidFill>
                  <a:schemeClr val="accent3"/>
                </a:solidFill>
              </a:defRPr>
            </a:lvl1pPr>
            <a:lvl2pPr lvl="1"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2pPr>
            <a:lvl3pPr lvl="2"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3pPr>
            <a:lvl4pPr lvl="3"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4pPr>
            <a:lvl5pPr lvl="4"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5pPr>
            <a:lvl6pPr lvl="5"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6pPr>
            <a:lvl7pPr lvl="6"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7pPr>
            <a:lvl8pPr lvl="7"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8pPr>
            <a:lvl9pPr lvl="8"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9pPr>
          </a:lstStyle>
          <a:p>
            <a:r>
              <a:t>xx%</a:t>
            </a:r>
          </a:p>
        </p:txBody>
      </p:sp>
      <p:sp>
        <p:nvSpPr>
          <p:cNvPr id="27" name="Google Shape;27;p3"/>
          <p:cNvSpPr txBox="1">
            <a:spLocks noGrp="1"/>
          </p:cNvSpPr>
          <p:nvPr>
            <p:ph type="ctrTitle" idx="14"/>
          </p:nvPr>
        </p:nvSpPr>
        <p:spPr>
          <a:xfrm>
            <a:off x="2676448" y="2848771"/>
            <a:ext cx="2392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3"/>
              </a:buClr>
              <a:buSzPts val="1800"/>
              <a:buNone/>
              <a:defRPr sz="1800">
                <a:solidFill>
                  <a:schemeClr val="accent3"/>
                </a:solidFill>
              </a:defRPr>
            </a:lvl1pPr>
            <a:lvl2pPr lvl="1" rtl="0">
              <a:spcBef>
                <a:spcPts val="0"/>
              </a:spcBef>
              <a:spcAft>
                <a:spcPts val="0"/>
              </a:spcAft>
              <a:buClr>
                <a:schemeClr val="accent3"/>
              </a:buClr>
              <a:buSzPts val="2400"/>
              <a:buNone/>
              <a:defRPr sz="2400">
                <a:solidFill>
                  <a:schemeClr val="accent3"/>
                </a:solidFill>
              </a:defRPr>
            </a:lvl2pPr>
            <a:lvl3pPr lvl="2" rtl="0">
              <a:spcBef>
                <a:spcPts val="0"/>
              </a:spcBef>
              <a:spcAft>
                <a:spcPts val="0"/>
              </a:spcAft>
              <a:buClr>
                <a:schemeClr val="accent3"/>
              </a:buClr>
              <a:buSzPts val="2400"/>
              <a:buNone/>
              <a:defRPr sz="2400">
                <a:solidFill>
                  <a:schemeClr val="accent3"/>
                </a:solidFill>
              </a:defRPr>
            </a:lvl3pPr>
            <a:lvl4pPr lvl="3" rtl="0">
              <a:spcBef>
                <a:spcPts val="0"/>
              </a:spcBef>
              <a:spcAft>
                <a:spcPts val="0"/>
              </a:spcAft>
              <a:buClr>
                <a:schemeClr val="accent3"/>
              </a:buClr>
              <a:buSzPts val="2400"/>
              <a:buNone/>
              <a:defRPr sz="2400">
                <a:solidFill>
                  <a:schemeClr val="accent3"/>
                </a:solidFill>
              </a:defRPr>
            </a:lvl4pPr>
            <a:lvl5pPr lvl="4" rtl="0">
              <a:spcBef>
                <a:spcPts val="0"/>
              </a:spcBef>
              <a:spcAft>
                <a:spcPts val="0"/>
              </a:spcAft>
              <a:buClr>
                <a:schemeClr val="accent3"/>
              </a:buClr>
              <a:buSzPts val="2400"/>
              <a:buNone/>
              <a:defRPr sz="2400">
                <a:solidFill>
                  <a:schemeClr val="accent3"/>
                </a:solidFill>
              </a:defRPr>
            </a:lvl5pPr>
            <a:lvl6pPr lvl="5" rtl="0">
              <a:spcBef>
                <a:spcPts val="0"/>
              </a:spcBef>
              <a:spcAft>
                <a:spcPts val="0"/>
              </a:spcAft>
              <a:buClr>
                <a:schemeClr val="accent3"/>
              </a:buClr>
              <a:buSzPts val="2400"/>
              <a:buNone/>
              <a:defRPr sz="2400">
                <a:solidFill>
                  <a:schemeClr val="accent3"/>
                </a:solidFill>
              </a:defRPr>
            </a:lvl6pPr>
            <a:lvl7pPr lvl="6" rtl="0">
              <a:spcBef>
                <a:spcPts val="0"/>
              </a:spcBef>
              <a:spcAft>
                <a:spcPts val="0"/>
              </a:spcAft>
              <a:buClr>
                <a:schemeClr val="accent3"/>
              </a:buClr>
              <a:buSzPts val="2400"/>
              <a:buNone/>
              <a:defRPr sz="2400">
                <a:solidFill>
                  <a:schemeClr val="accent3"/>
                </a:solidFill>
              </a:defRPr>
            </a:lvl7pPr>
            <a:lvl8pPr lvl="7" rtl="0">
              <a:spcBef>
                <a:spcPts val="0"/>
              </a:spcBef>
              <a:spcAft>
                <a:spcPts val="0"/>
              </a:spcAft>
              <a:buClr>
                <a:schemeClr val="accent3"/>
              </a:buClr>
              <a:buSzPts val="2400"/>
              <a:buNone/>
              <a:defRPr sz="2400">
                <a:solidFill>
                  <a:schemeClr val="accent3"/>
                </a:solidFill>
              </a:defRPr>
            </a:lvl8pPr>
            <a:lvl9pPr lvl="8" rtl="0">
              <a:spcBef>
                <a:spcPts val="0"/>
              </a:spcBef>
              <a:spcAft>
                <a:spcPts val="0"/>
              </a:spcAft>
              <a:buClr>
                <a:schemeClr val="accent3"/>
              </a:buClr>
              <a:buSzPts val="2400"/>
              <a:buNone/>
              <a:defRPr sz="2400">
                <a:solidFill>
                  <a:schemeClr val="accent3"/>
                </a:solidFill>
              </a:defRPr>
            </a:lvl9pPr>
          </a:lstStyle>
          <a:p>
            <a:endParaRPr/>
          </a:p>
        </p:txBody>
      </p:sp>
      <p:sp>
        <p:nvSpPr>
          <p:cNvPr id="28" name="Google Shape;28;p3"/>
          <p:cNvSpPr txBox="1">
            <a:spLocks noGrp="1"/>
          </p:cNvSpPr>
          <p:nvPr>
            <p:ph type="subTitle" idx="15"/>
          </p:nvPr>
        </p:nvSpPr>
        <p:spPr>
          <a:xfrm>
            <a:off x="2676448" y="3234018"/>
            <a:ext cx="1906500" cy="61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000"/>
              <a:buNone/>
              <a:defRPr sz="1000">
                <a:solidFill>
                  <a:schemeClr val="accent3"/>
                </a:solidFill>
              </a:defRPr>
            </a:lvl1pPr>
            <a:lvl2pPr lvl="1" rtl="0">
              <a:lnSpc>
                <a:spcPct val="100000"/>
              </a:lnSpc>
              <a:spcBef>
                <a:spcPts val="0"/>
              </a:spcBef>
              <a:spcAft>
                <a:spcPts val="0"/>
              </a:spcAft>
              <a:buClr>
                <a:schemeClr val="accent3"/>
              </a:buClr>
              <a:buSzPts val="1000"/>
              <a:buNone/>
              <a:defRPr sz="1000">
                <a:solidFill>
                  <a:schemeClr val="accent3"/>
                </a:solidFill>
              </a:defRPr>
            </a:lvl2pPr>
            <a:lvl3pPr lvl="2" rtl="0">
              <a:lnSpc>
                <a:spcPct val="100000"/>
              </a:lnSpc>
              <a:spcBef>
                <a:spcPts val="0"/>
              </a:spcBef>
              <a:spcAft>
                <a:spcPts val="0"/>
              </a:spcAft>
              <a:buClr>
                <a:schemeClr val="accent3"/>
              </a:buClr>
              <a:buSzPts val="1000"/>
              <a:buNone/>
              <a:defRPr sz="1000">
                <a:solidFill>
                  <a:schemeClr val="accent3"/>
                </a:solidFill>
              </a:defRPr>
            </a:lvl3pPr>
            <a:lvl4pPr lvl="3" rtl="0">
              <a:lnSpc>
                <a:spcPct val="100000"/>
              </a:lnSpc>
              <a:spcBef>
                <a:spcPts val="0"/>
              </a:spcBef>
              <a:spcAft>
                <a:spcPts val="0"/>
              </a:spcAft>
              <a:buClr>
                <a:schemeClr val="accent3"/>
              </a:buClr>
              <a:buSzPts val="1000"/>
              <a:buNone/>
              <a:defRPr sz="1000">
                <a:solidFill>
                  <a:schemeClr val="accent3"/>
                </a:solidFill>
              </a:defRPr>
            </a:lvl4pPr>
            <a:lvl5pPr lvl="4" rtl="0">
              <a:lnSpc>
                <a:spcPct val="100000"/>
              </a:lnSpc>
              <a:spcBef>
                <a:spcPts val="0"/>
              </a:spcBef>
              <a:spcAft>
                <a:spcPts val="0"/>
              </a:spcAft>
              <a:buClr>
                <a:schemeClr val="accent3"/>
              </a:buClr>
              <a:buSzPts val="1000"/>
              <a:buNone/>
              <a:defRPr sz="1000">
                <a:solidFill>
                  <a:schemeClr val="accent3"/>
                </a:solidFill>
              </a:defRPr>
            </a:lvl5pPr>
            <a:lvl6pPr lvl="5" rtl="0">
              <a:lnSpc>
                <a:spcPct val="100000"/>
              </a:lnSpc>
              <a:spcBef>
                <a:spcPts val="0"/>
              </a:spcBef>
              <a:spcAft>
                <a:spcPts val="0"/>
              </a:spcAft>
              <a:buClr>
                <a:schemeClr val="accent3"/>
              </a:buClr>
              <a:buSzPts val="1000"/>
              <a:buNone/>
              <a:defRPr sz="1000">
                <a:solidFill>
                  <a:schemeClr val="accent3"/>
                </a:solidFill>
              </a:defRPr>
            </a:lvl6pPr>
            <a:lvl7pPr lvl="6" rtl="0">
              <a:lnSpc>
                <a:spcPct val="100000"/>
              </a:lnSpc>
              <a:spcBef>
                <a:spcPts val="0"/>
              </a:spcBef>
              <a:spcAft>
                <a:spcPts val="0"/>
              </a:spcAft>
              <a:buClr>
                <a:schemeClr val="accent3"/>
              </a:buClr>
              <a:buSzPts val="1000"/>
              <a:buNone/>
              <a:defRPr sz="1000">
                <a:solidFill>
                  <a:schemeClr val="accent3"/>
                </a:solidFill>
              </a:defRPr>
            </a:lvl7pPr>
            <a:lvl8pPr lvl="7" rtl="0">
              <a:lnSpc>
                <a:spcPct val="100000"/>
              </a:lnSpc>
              <a:spcBef>
                <a:spcPts val="0"/>
              </a:spcBef>
              <a:spcAft>
                <a:spcPts val="0"/>
              </a:spcAft>
              <a:buClr>
                <a:schemeClr val="accent3"/>
              </a:buClr>
              <a:buSzPts val="1000"/>
              <a:buNone/>
              <a:defRPr sz="1000">
                <a:solidFill>
                  <a:schemeClr val="accent3"/>
                </a:solidFill>
              </a:defRPr>
            </a:lvl8pPr>
            <a:lvl9pPr lvl="8" rtl="0">
              <a:lnSpc>
                <a:spcPct val="100000"/>
              </a:lnSpc>
              <a:spcBef>
                <a:spcPts val="0"/>
              </a:spcBef>
              <a:spcAft>
                <a:spcPts val="0"/>
              </a:spcAft>
              <a:buClr>
                <a:schemeClr val="accent3"/>
              </a:buClr>
              <a:buSzPts val="1000"/>
              <a:buNone/>
              <a:defRPr sz="1000">
                <a:solidFill>
                  <a:schemeClr val="accent3"/>
                </a:solidFill>
              </a:defRPr>
            </a:lvl9pPr>
          </a:lstStyle>
          <a:p>
            <a:endParaRPr/>
          </a:p>
        </p:txBody>
      </p:sp>
      <p:sp>
        <p:nvSpPr>
          <p:cNvPr id="29" name="Google Shape;29;p3"/>
          <p:cNvSpPr txBox="1">
            <a:spLocks noGrp="1"/>
          </p:cNvSpPr>
          <p:nvPr>
            <p:ph type="title" idx="16" hasCustomPrompt="1"/>
          </p:nvPr>
        </p:nvSpPr>
        <p:spPr>
          <a:xfrm>
            <a:off x="4074752" y="3075668"/>
            <a:ext cx="1109100" cy="577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accent3"/>
              </a:buClr>
              <a:buSzPts val="5000"/>
              <a:buNone/>
              <a:defRPr sz="5000">
                <a:solidFill>
                  <a:schemeClr val="accent3"/>
                </a:solidFill>
              </a:defRPr>
            </a:lvl1pPr>
            <a:lvl2pPr lvl="1"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2pPr>
            <a:lvl3pPr lvl="2"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3pPr>
            <a:lvl4pPr lvl="3"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4pPr>
            <a:lvl5pPr lvl="4"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5pPr>
            <a:lvl6pPr lvl="5"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6pPr>
            <a:lvl7pPr lvl="6"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7pPr>
            <a:lvl8pPr lvl="7"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8pPr>
            <a:lvl9pPr lvl="8"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9pPr>
          </a:lstStyle>
          <a:p>
            <a:r>
              <a:t>xx%</a:t>
            </a:r>
          </a:p>
        </p:txBody>
      </p:sp>
      <p:sp>
        <p:nvSpPr>
          <p:cNvPr id="30" name="Google Shape;30;p3"/>
          <p:cNvSpPr txBox="1">
            <a:spLocks noGrp="1"/>
          </p:cNvSpPr>
          <p:nvPr>
            <p:ph type="ctrTitle" idx="17"/>
          </p:nvPr>
        </p:nvSpPr>
        <p:spPr>
          <a:xfrm>
            <a:off x="5232622" y="2848771"/>
            <a:ext cx="2392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3"/>
              </a:buClr>
              <a:buSzPts val="1800"/>
              <a:buNone/>
              <a:defRPr sz="1800">
                <a:solidFill>
                  <a:schemeClr val="accent3"/>
                </a:solidFill>
              </a:defRPr>
            </a:lvl1pPr>
            <a:lvl2pPr lvl="1" rtl="0">
              <a:spcBef>
                <a:spcPts val="0"/>
              </a:spcBef>
              <a:spcAft>
                <a:spcPts val="0"/>
              </a:spcAft>
              <a:buClr>
                <a:schemeClr val="accent3"/>
              </a:buClr>
              <a:buSzPts val="2400"/>
              <a:buNone/>
              <a:defRPr sz="2400">
                <a:solidFill>
                  <a:schemeClr val="accent3"/>
                </a:solidFill>
              </a:defRPr>
            </a:lvl2pPr>
            <a:lvl3pPr lvl="2" rtl="0">
              <a:spcBef>
                <a:spcPts val="0"/>
              </a:spcBef>
              <a:spcAft>
                <a:spcPts val="0"/>
              </a:spcAft>
              <a:buClr>
                <a:schemeClr val="accent3"/>
              </a:buClr>
              <a:buSzPts val="2400"/>
              <a:buNone/>
              <a:defRPr sz="2400">
                <a:solidFill>
                  <a:schemeClr val="accent3"/>
                </a:solidFill>
              </a:defRPr>
            </a:lvl3pPr>
            <a:lvl4pPr lvl="3" rtl="0">
              <a:spcBef>
                <a:spcPts val="0"/>
              </a:spcBef>
              <a:spcAft>
                <a:spcPts val="0"/>
              </a:spcAft>
              <a:buClr>
                <a:schemeClr val="accent3"/>
              </a:buClr>
              <a:buSzPts val="2400"/>
              <a:buNone/>
              <a:defRPr sz="2400">
                <a:solidFill>
                  <a:schemeClr val="accent3"/>
                </a:solidFill>
              </a:defRPr>
            </a:lvl4pPr>
            <a:lvl5pPr lvl="4" rtl="0">
              <a:spcBef>
                <a:spcPts val="0"/>
              </a:spcBef>
              <a:spcAft>
                <a:spcPts val="0"/>
              </a:spcAft>
              <a:buClr>
                <a:schemeClr val="accent3"/>
              </a:buClr>
              <a:buSzPts val="2400"/>
              <a:buNone/>
              <a:defRPr sz="2400">
                <a:solidFill>
                  <a:schemeClr val="accent3"/>
                </a:solidFill>
              </a:defRPr>
            </a:lvl5pPr>
            <a:lvl6pPr lvl="5" rtl="0">
              <a:spcBef>
                <a:spcPts val="0"/>
              </a:spcBef>
              <a:spcAft>
                <a:spcPts val="0"/>
              </a:spcAft>
              <a:buClr>
                <a:schemeClr val="accent3"/>
              </a:buClr>
              <a:buSzPts val="2400"/>
              <a:buNone/>
              <a:defRPr sz="2400">
                <a:solidFill>
                  <a:schemeClr val="accent3"/>
                </a:solidFill>
              </a:defRPr>
            </a:lvl6pPr>
            <a:lvl7pPr lvl="6" rtl="0">
              <a:spcBef>
                <a:spcPts val="0"/>
              </a:spcBef>
              <a:spcAft>
                <a:spcPts val="0"/>
              </a:spcAft>
              <a:buClr>
                <a:schemeClr val="accent3"/>
              </a:buClr>
              <a:buSzPts val="2400"/>
              <a:buNone/>
              <a:defRPr sz="2400">
                <a:solidFill>
                  <a:schemeClr val="accent3"/>
                </a:solidFill>
              </a:defRPr>
            </a:lvl7pPr>
            <a:lvl8pPr lvl="7" rtl="0">
              <a:spcBef>
                <a:spcPts val="0"/>
              </a:spcBef>
              <a:spcAft>
                <a:spcPts val="0"/>
              </a:spcAft>
              <a:buClr>
                <a:schemeClr val="accent3"/>
              </a:buClr>
              <a:buSzPts val="2400"/>
              <a:buNone/>
              <a:defRPr sz="2400">
                <a:solidFill>
                  <a:schemeClr val="accent3"/>
                </a:solidFill>
              </a:defRPr>
            </a:lvl8pPr>
            <a:lvl9pPr lvl="8" rtl="0">
              <a:spcBef>
                <a:spcPts val="0"/>
              </a:spcBef>
              <a:spcAft>
                <a:spcPts val="0"/>
              </a:spcAft>
              <a:buClr>
                <a:schemeClr val="accent3"/>
              </a:buClr>
              <a:buSzPts val="2400"/>
              <a:buNone/>
              <a:defRPr sz="2400">
                <a:solidFill>
                  <a:schemeClr val="accent3"/>
                </a:solidFill>
              </a:defRPr>
            </a:lvl9pPr>
          </a:lstStyle>
          <a:p>
            <a:endParaRPr/>
          </a:p>
        </p:txBody>
      </p:sp>
      <p:sp>
        <p:nvSpPr>
          <p:cNvPr id="31" name="Google Shape;31;p3"/>
          <p:cNvSpPr txBox="1">
            <a:spLocks noGrp="1"/>
          </p:cNvSpPr>
          <p:nvPr>
            <p:ph type="subTitle" idx="18"/>
          </p:nvPr>
        </p:nvSpPr>
        <p:spPr>
          <a:xfrm>
            <a:off x="5232622" y="3234018"/>
            <a:ext cx="1906500" cy="61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000"/>
              <a:buNone/>
              <a:defRPr sz="1000">
                <a:solidFill>
                  <a:schemeClr val="accent3"/>
                </a:solidFill>
              </a:defRPr>
            </a:lvl1pPr>
            <a:lvl2pPr lvl="1" rtl="0">
              <a:lnSpc>
                <a:spcPct val="100000"/>
              </a:lnSpc>
              <a:spcBef>
                <a:spcPts val="0"/>
              </a:spcBef>
              <a:spcAft>
                <a:spcPts val="0"/>
              </a:spcAft>
              <a:buClr>
                <a:schemeClr val="accent3"/>
              </a:buClr>
              <a:buSzPts val="1000"/>
              <a:buNone/>
              <a:defRPr sz="1000">
                <a:solidFill>
                  <a:schemeClr val="accent3"/>
                </a:solidFill>
              </a:defRPr>
            </a:lvl2pPr>
            <a:lvl3pPr lvl="2" rtl="0">
              <a:lnSpc>
                <a:spcPct val="100000"/>
              </a:lnSpc>
              <a:spcBef>
                <a:spcPts val="0"/>
              </a:spcBef>
              <a:spcAft>
                <a:spcPts val="0"/>
              </a:spcAft>
              <a:buClr>
                <a:schemeClr val="accent3"/>
              </a:buClr>
              <a:buSzPts val="1000"/>
              <a:buNone/>
              <a:defRPr sz="1000">
                <a:solidFill>
                  <a:schemeClr val="accent3"/>
                </a:solidFill>
              </a:defRPr>
            </a:lvl3pPr>
            <a:lvl4pPr lvl="3" rtl="0">
              <a:lnSpc>
                <a:spcPct val="100000"/>
              </a:lnSpc>
              <a:spcBef>
                <a:spcPts val="0"/>
              </a:spcBef>
              <a:spcAft>
                <a:spcPts val="0"/>
              </a:spcAft>
              <a:buClr>
                <a:schemeClr val="accent3"/>
              </a:buClr>
              <a:buSzPts val="1000"/>
              <a:buNone/>
              <a:defRPr sz="1000">
                <a:solidFill>
                  <a:schemeClr val="accent3"/>
                </a:solidFill>
              </a:defRPr>
            </a:lvl4pPr>
            <a:lvl5pPr lvl="4" rtl="0">
              <a:lnSpc>
                <a:spcPct val="100000"/>
              </a:lnSpc>
              <a:spcBef>
                <a:spcPts val="0"/>
              </a:spcBef>
              <a:spcAft>
                <a:spcPts val="0"/>
              </a:spcAft>
              <a:buClr>
                <a:schemeClr val="accent3"/>
              </a:buClr>
              <a:buSzPts val="1000"/>
              <a:buNone/>
              <a:defRPr sz="1000">
                <a:solidFill>
                  <a:schemeClr val="accent3"/>
                </a:solidFill>
              </a:defRPr>
            </a:lvl5pPr>
            <a:lvl6pPr lvl="5" rtl="0">
              <a:lnSpc>
                <a:spcPct val="100000"/>
              </a:lnSpc>
              <a:spcBef>
                <a:spcPts val="0"/>
              </a:spcBef>
              <a:spcAft>
                <a:spcPts val="0"/>
              </a:spcAft>
              <a:buClr>
                <a:schemeClr val="accent3"/>
              </a:buClr>
              <a:buSzPts val="1000"/>
              <a:buNone/>
              <a:defRPr sz="1000">
                <a:solidFill>
                  <a:schemeClr val="accent3"/>
                </a:solidFill>
              </a:defRPr>
            </a:lvl6pPr>
            <a:lvl7pPr lvl="6" rtl="0">
              <a:lnSpc>
                <a:spcPct val="100000"/>
              </a:lnSpc>
              <a:spcBef>
                <a:spcPts val="0"/>
              </a:spcBef>
              <a:spcAft>
                <a:spcPts val="0"/>
              </a:spcAft>
              <a:buClr>
                <a:schemeClr val="accent3"/>
              </a:buClr>
              <a:buSzPts val="1000"/>
              <a:buNone/>
              <a:defRPr sz="1000">
                <a:solidFill>
                  <a:schemeClr val="accent3"/>
                </a:solidFill>
              </a:defRPr>
            </a:lvl7pPr>
            <a:lvl8pPr lvl="7" rtl="0">
              <a:lnSpc>
                <a:spcPct val="100000"/>
              </a:lnSpc>
              <a:spcBef>
                <a:spcPts val="0"/>
              </a:spcBef>
              <a:spcAft>
                <a:spcPts val="0"/>
              </a:spcAft>
              <a:buClr>
                <a:schemeClr val="accent3"/>
              </a:buClr>
              <a:buSzPts val="1000"/>
              <a:buNone/>
              <a:defRPr sz="1000">
                <a:solidFill>
                  <a:schemeClr val="accent3"/>
                </a:solidFill>
              </a:defRPr>
            </a:lvl8pPr>
            <a:lvl9pPr lvl="8" rtl="0">
              <a:lnSpc>
                <a:spcPct val="100000"/>
              </a:lnSpc>
              <a:spcBef>
                <a:spcPts val="0"/>
              </a:spcBef>
              <a:spcAft>
                <a:spcPts val="0"/>
              </a:spcAft>
              <a:buClr>
                <a:schemeClr val="accent3"/>
              </a:buClr>
              <a:buSzPts val="1000"/>
              <a:buNone/>
              <a:defRPr sz="1000">
                <a:solidFill>
                  <a:schemeClr val="accent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1">
  <p:cSld name="CUSTOM_7">
    <p:spTree>
      <p:nvGrpSpPr>
        <p:cNvPr id="1" name="Shape 32"/>
        <p:cNvGrpSpPr/>
        <p:nvPr/>
      </p:nvGrpSpPr>
      <p:grpSpPr>
        <a:xfrm>
          <a:off x="0" y="0"/>
          <a:ext cx="0" cy="0"/>
          <a:chOff x="0" y="0"/>
          <a:chExt cx="0" cy="0"/>
        </a:xfrm>
      </p:grpSpPr>
      <p:sp>
        <p:nvSpPr>
          <p:cNvPr id="33" name="Google Shape;33;p4"/>
          <p:cNvSpPr txBox="1">
            <a:spLocks noGrp="1"/>
          </p:cNvSpPr>
          <p:nvPr>
            <p:ph type="subTitle" idx="1"/>
          </p:nvPr>
        </p:nvSpPr>
        <p:spPr>
          <a:xfrm>
            <a:off x="4603475" y="2557800"/>
            <a:ext cx="3133200" cy="1784400"/>
          </a:xfrm>
          <a:prstGeom prst="rect">
            <a:avLst/>
          </a:prstGeom>
        </p:spPr>
        <p:txBody>
          <a:bodyPr spcFirstLastPara="1" wrap="square" lIns="91425" tIns="91425" rIns="91425" bIns="91425" anchor="ctr" anchorCtr="0">
            <a:noAutofit/>
          </a:bodyPr>
          <a:lstStyle>
            <a:lvl1pPr lvl="0" algn="r" rtl="0">
              <a:lnSpc>
                <a:spcPct val="115000"/>
              </a:lnSpc>
              <a:spcBef>
                <a:spcPts val="0"/>
              </a:spcBef>
              <a:spcAft>
                <a:spcPts val="0"/>
              </a:spcAft>
              <a:buClr>
                <a:schemeClr val="dk1"/>
              </a:buClr>
              <a:buSzPts val="1200"/>
              <a:buNone/>
              <a:defRPr>
                <a:solidFill>
                  <a:schemeClr val="dk1"/>
                </a:solidFill>
              </a:defRPr>
            </a:lvl1pPr>
            <a:lvl2pPr lvl="1" algn="r" rtl="0">
              <a:lnSpc>
                <a:spcPct val="115000"/>
              </a:lnSpc>
              <a:spcBef>
                <a:spcPts val="0"/>
              </a:spcBef>
              <a:spcAft>
                <a:spcPts val="0"/>
              </a:spcAft>
              <a:buClr>
                <a:schemeClr val="dk1"/>
              </a:buClr>
              <a:buSzPts val="1200"/>
              <a:buNone/>
              <a:defRPr>
                <a:solidFill>
                  <a:schemeClr val="dk1"/>
                </a:solidFill>
              </a:defRPr>
            </a:lvl2pPr>
            <a:lvl3pPr lvl="2" algn="r" rtl="0">
              <a:lnSpc>
                <a:spcPct val="115000"/>
              </a:lnSpc>
              <a:spcBef>
                <a:spcPts val="0"/>
              </a:spcBef>
              <a:spcAft>
                <a:spcPts val="0"/>
              </a:spcAft>
              <a:buClr>
                <a:schemeClr val="dk1"/>
              </a:buClr>
              <a:buSzPts val="1200"/>
              <a:buNone/>
              <a:defRPr>
                <a:solidFill>
                  <a:schemeClr val="dk1"/>
                </a:solidFill>
              </a:defRPr>
            </a:lvl3pPr>
            <a:lvl4pPr lvl="3" algn="r" rtl="0">
              <a:lnSpc>
                <a:spcPct val="115000"/>
              </a:lnSpc>
              <a:spcBef>
                <a:spcPts val="0"/>
              </a:spcBef>
              <a:spcAft>
                <a:spcPts val="0"/>
              </a:spcAft>
              <a:buClr>
                <a:schemeClr val="dk1"/>
              </a:buClr>
              <a:buSzPts val="1200"/>
              <a:buNone/>
              <a:defRPr>
                <a:solidFill>
                  <a:schemeClr val="dk1"/>
                </a:solidFill>
              </a:defRPr>
            </a:lvl4pPr>
            <a:lvl5pPr lvl="4" algn="r" rtl="0">
              <a:lnSpc>
                <a:spcPct val="115000"/>
              </a:lnSpc>
              <a:spcBef>
                <a:spcPts val="0"/>
              </a:spcBef>
              <a:spcAft>
                <a:spcPts val="0"/>
              </a:spcAft>
              <a:buClr>
                <a:schemeClr val="dk1"/>
              </a:buClr>
              <a:buSzPts val="1200"/>
              <a:buNone/>
              <a:defRPr>
                <a:solidFill>
                  <a:schemeClr val="dk1"/>
                </a:solidFill>
              </a:defRPr>
            </a:lvl5pPr>
            <a:lvl6pPr lvl="5" algn="r" rtl="0">
              <a:lnSpc>
                <a:spcPct val="115000"/>
              </a:lnSpc>
              <a:spcBef>
                <a:spcPts val="0"/>
              </a:spcBef>
              <a:spcAft>
                <a:spcPts val="0"/>
              </a:spcAft>
              <a:buClr>
                <a:schemeClr val="dk1"/>
              </a:buClr>
              <a:buSzPts val="1200"/>
              <a:buNone/>
              <a:defRPr>
                <a:solidFill>
                  <a:schemeClr val="dk1"/>
                </a:solidFill>
              </a:defRPr>
            </a:lvl6pPr>
            <a:lvl7pPr lvl="6" algn="r" rtl="0">
              <a:lnSpc>
                <a:spcPct val="115000"/>
              </a:lnSpc>
              <a:spcBef>
                <a:spcPts val="0"/>
              </a:spcBef>
              <a:spcAft>
                <a:spcPts val="0"/>
              </a:spcAft>
              <a:buClr>
                <a:schemeClr val="dk1"/>
              </a:buClr>
              <a:buSzPts val="1200"/>
              <a:buNone/>
              <a:defRPr>
                <a:solidFill>
                  <a:schemeClr val="dk1"/>
                </a:solidFill>
              </a:defRPr>
            </a:lvl7pPr>
            <a:lvl8pPr lvl="7" algn="r" rtl="0">
              <a:lnSpc>
                <a:spcPct val="115000"/>
              </a:lnSpc>
              <a:spcBef>
                <a:spcPts val="0"/>
              </a:spcBef>
              <a:spcAft>
                <a:spcPts val="0"/>
              </a:spcAft>
              <a:buClr>
                <a:schemeClr val="dk1"/>
              </a:buClr>
              <a:buSzPts val="1200"/>
              <a:buNone/>
              <a:defRPr>
                <a:solidFill>
                  <a:schemeClr val="dk1"/>
                </a:solidFill>
              </a:defRPr>
            </a:lvl8pPr>
            <a:lvl9pPr lvl="8" algn="r" rtl="0">
              <a:lnSpc>
                <a:spcPct val="115000"/>
              </a:lnSpc>
              <a:spcBef>
                <a:spcPts val="0"/>
              </a:spcBef>
              <a:spcAft>
                <a:spcPts val="0"/>
              </a:spcAft>
              <a:buClr>
                <a:schemeClr val="dk1"/>
              </a:buClr>
              <a:buSzPts val="1200"/>
              <a:buNone/>
              <a:defRPr>
                <a:solidFill>
                  <a:schemeClr val="dk1"/>
                </a:solidFill>
              </a:defRPr>
            </a:lvl9pPr>
          </a:lstStyle>
          <a:p>
            <a:endParaRPr/>
          </a:p>
        </p:txBody>
      </p:sp>
      <p:sp>
        <p:nvSpPr>
          <p:cNvPr id="34" name="Google Shape;34;p4"/>
          <p:cNvSpPr txBox="1">
            <a:spLocks noGrp="1"/>
          </p:cNvSpPr>
          <p:nvPr>
            <p:ph type="ctrTitle"/>
          </p:nvPr>
        </p:nvSpPr>
        <p:spPr>
          <a:xfrm>
            <a:off x="5165499" y="1996137"/>
            <a:ext cx="2571300" cy="8517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3"/>
              </a:buClr>
              <a:buSzPts val="3000"/>
              <a:buNone/>
              <a:defRPr sz="3000">
                <a:solidFill>
                  <a:schemeClr val="accent3"/>
                </a:solidFill>
              </a:defRPr>
            </a:lvl1pPr>
            <a:lvl2pPr lvl="1" algn="r" rtl="0">
              <a:spcBef>
                <a:spcPts val="0"/>
              </a:spcBef>
              <a:spcAft>
                <a:spcPts val="0"/>
              </a:spcAft>
              <a:buClr>
                <a:schemeClr val="accent3"/>
              </a:buClr>
              <a:buSzPts val="3000"/>
              <a:buNone/>
              <a:defRPr sz="3000">
                <a:solidFill>
                  <a:schemeClr val="accent3"/>
                </a:solidFill>
              </a:defRPr>
            </a:lvl2pPr>
            <a:lvl3pPr lvl="2" algn="r" rtl="0">
              <a:spcBef>
                <a:spcPts val="0"/>
              </a:spcBef>
              <a:spcAft>
                <a:spcPts val="0"/>
              </a:spcAft>
              <a:buClr>
                <a:schemeClr val="accent3"/>
              </a:buClr>
              <a:buSzPts val="3000"/>
              <a:buNone/>
              <a:defRPr sz="3000">
                <a:solidFill>
                  <a:schemeClr val="accent3"/>
                </a:solidFill>
              </a:defRPr>
            </a:lvl3pPr>
            <a:lvl4pPr lvl="3" algn="r" rtl="0">
              <a:spcBef>
                <a:spcPts val="0"/>
              </a:spcBef>
              <a:spcAft>
                <a:spcPts val="0"/>
              </a:spcAft>
              <a:buClr>
                <a:schemeClr val="accent3"/>
              </a:buClr>
              <a:buSzPts val="3000"/>
              <a:buNone/>
              <a:defRPr sz="3000">
                <a:solidFill>
                  <a:schemeClr val="accent3"/>
                </a:solidFill>
              </a:defRPr>
            </a:lvl4pPr>
            <a:lvl5pPr lvl="4" algn="r" rtl="0">
              <a:spcBef>
                <a:spcPts val="0"/>
              </a:spcBef>
              <a:spcAft>
                <a:spcPts val="0"/>
              </a:spcAft>
              <a:buClr>
                <a:schemeClr val="accent3"/>
              </a:buClr>
              <a:buSzPts val="3000"/>
              <a:buNone/>
              <a:defRPr sz="3000">
                <a:solidFill>
                  <a:schemeClr val="accent3"/>
                </a:solidFill>
              </a:defRPr>
            </a:lvl5pPr>
            <a:lvl6pPr lvl="5" algn="r" rtl="0">
              <a:spcBef>
                <a:spcPts val="0"/>
              </a:spcBef>
              <a:spcAft>
                <a:spcPts val="0"/>
              </a:spcAft>
              <a:buClr>
                <a:schemeClr val="accent3"/>
              </a:buClr>
              <a:buSzPts val="3000"/>
              <a:buNone/>
              <a:defRPr sz="3000">
                <a:solidFill>
                  <a:schemeClr val="accent3"/>
                </a:solidFill>
              </a:defRPr>
            </a:lvl6pPr>
            <a:lvl7pPr lvl="6" algn="r" rtl="0">
              <a:spcBef>
                <a:spcPts val="0"/>
              </a:spcBef>
              <a:spcAft>
                <a:spcPts val="0"/>
              </a:spcAft>
              <a:buClr>
                <a:schemeClr val="accent3"/>
              </a:buClr>
              <a:buSzPts val="3000"/>
              <a:buNone/>
              <a:defRPr sz="3000">
                <a:solidFill>
                  <a:schemeClr val="accent3"/>
                </a:solidFill>
              </a:defRPr>
            </a:lvl7pPr>
            <a:lvl8pPr lvl="7" algn="r" rtl="0">
              <a:spcBef>
                <a:spcPts val="0"/>
              </a:spcBef>
              <a:spcAft>
                <a:spcPts val="0"/>
              </a:spcAft>
              <a:buClr>
                <a:schemeClr val="accent3"/>
              </a:buClr>
              <a:buSzPts val="3000"/>
              <a:buNone/>
              <a:defRPr sz="3000">
                <a:solidFill>
                  <a:schemeClr val="accent3"/>
                </a:solidFill>
              </a:defRPr>
            </a:lvl8pPr>
            <a:lvl9pPr lvl="8" algn="r" rtl="0">
              <a:spcBef>
                <a:spcPts val="0"/>
              </a:spcBef>
              <a:spcAft>
                <a:spcPts val="0"/>
              </a:spcAft>
              <a:buClr>
                <a:schemeClr val="accent3"/>
              </a:buClr>
              <a:buSzPts val="3000"/>
              <a:buNone/>
              <a:defRPr sz="3000">
                <a:solidFill>
                  <a:schemeClr val="accent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2 ">
  <p:cSld name="CUSTOM_7_1">
    <p:spTree>
      <p:nvGrpSpPr>
        <p:cNvPr id="1" name="Shape 35"/>
        <p:cNvGrpSpPr/>
        <p:nvPr/>
      </p:nvGrpSpPr>
      <p:grpSpPr>
        <a:xfrm>
          <a:off x="0" y="0"/>
          <a:ext cx="0" cy="0"/>
          <a:chOff x="0" y="0"/>
          <a:chExt cx="0" cy="0"/>
        </a:xfrm>
      </p:grpSpPr>
      <p:sp>
        <p:nvSpPr>
          <p:cNvPr id="36" name="Google Shape;36;p5"/>
          <p:cNvSpPr txBox="1">
            <a:spLocks noGrp="1"/>
          </p:cNvSpPr>
          <p:nvPr>
            <p:ph type="subTitle" idx="1"/>
          </p:nvPr>
        </p:nvSpPr>
        <p:spPr>
          <a:xfrm flipH="1">
            <a:off x="1450349" y="2176794"/>
            <a:ext cx="3867600" cy="17844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Clr>
                <a:schemeClr val="dk1"/>
              </a:buClr>
              <a:buSzPts val="1200"/>
              <a:buNone/>
              <a:defRPr>
                <a:solidFill>
                  <a:schemeClr val="dk1"/>
                </a:solidFill>
              </a:defRPr>
            </a:lvl1pPr>
            <a:lvl2pPr lvl="1" rtl="0">
              <a:lnSpc>
                <a:spcPct val="115000"/>
              </a:lnSpc>
              <a:spcBef>
                <a:spcPts val="0"/>
              </a:spcBef>
              <a:spcAft>
                <a:spcPts val="0"/>
              </a:spcAft>
              <a:buClr>
                <a:schemeClr val="dk1"/>
              </a:buClr>
              <a:buSzPts val="1200"/>
              <a:buNone/>
              <a:defRPr>
                <a:solidFill>
                  <a:schemeClr val="dk1"/>
                </a:solidFill>
              </a:defRPr>
            </a:lvl2pPr>
            <a:lvl3pPr lvl="2" rtl="0">
              <a:lnSpc>
                <a:spcPct val="115000"/>
              </a:lnSpc>
              <a:spcBef>
                <a:spcPts val="0"/>
              </a:spcBef>
              <a:spcAft>
                <a:spcPts val="0"/>
              </a:spcAft>
              <a:buClr>
                <a:schemeClr val="dk1"/>
              </a:buClr>
              <a:buSzPts val="1200"/>
              <a:buNone/>
              <a:defRPr>
                <a:solidFill>
                  <a:schemeClr val="dk1"/>
                </a:solidFill>
              </a:defRPr>
            </a:lvl3pPr>
            <a:lvl4pPr lvl="3" rtl="0">
              <a:lnSpc>
                <a:spcPct val="115000"/>
              </a:lnSpc>
              <a:spcBef>
                <a:spcPts val="0"/>
              </a:spcBef>
              <a:spcAft>
                <a:spcPts val="0"/>
              </a:spcAft>
              <a:buClr>
                <a:schemeClr val="dk1"/>
              </a:buClr>
              <a:buSzPts val="1200"/>
              <a:buNone/>
              <a:defRPr>
                <a:solidFill>
                  <a:schemeClr val="dk1"/>
                </a:solidFill>
              </a:defRPr>
            </a:lvl4pPr>
            <a:lvl5pPr lvl="4" rtl="0">
              <a:lnSpc>
                <a:spcPct val="115000"/>
              </a:lnSpc>
              <a:spcBef>
                <a:spcPts val="0"/>
              </a:spcBef>
              <a:spcAft>
                <a:spcPts val="0"/>
              </a:spcAft>
              <a:buClr>
                <a:schemeClr val="dk1"/>
              </a:buClr>
              <a:buSzPts val="1200"/>
              <a:buNone/>
              <a:defRPr>
                <a:solidFill>
                  <a:schemeClr val="dk1"/>
                </a:solidFill>
              </a:defRPr>
            </a:lvl5pPr>
            <a:lvl6pPr lvl="5" rtl="0">
              <a:lnSpc>
                <a:spcPct val="115000"/>
              </a:lnSpc>
              <a:spcBef>
                <a:spcPts val="0"/>
              </a:spcBef>
              <a:spcAft>
                <a:spcPts val="0"/>
              </a:spcAft>
              <a:buClr>
                <a:schemeClr val="dk1"/>
              </a:buClr>
              <a:buSzPts val="1200"/>
              <a:buNone/>
              <a:defRPr>
                <a:solidFill>
                  <a:schemeClr val="dk1"/>
                </a:solidFill>
              </a:defRPr>
            </a:lvl6pPr>
            <a:lvl7pPr lvl="6" rtl="0">
              <a:lnSpc>
                <a:spcPct val="115000"/>
              </a:lnSpc>
              <a:spcBef>
                <a:spcPts val="0"/>
              </a:spcBef>
              <a:spcAft>
                <a:spcPts val="0"/>
              </a:spcAft>
              <a:buClr>
                <a:schemeClr val="dk1"/>
              </a:buClr>
              <a:buSzPts val="1200"/>
              <a:buNone/>
              <a:defRPr>
                <a:solidFill>
                  <a:schemeClr val="dk1"/>
                </a:solidFill>
              </a:defRPr>
            </a:lvl7pPr>
            <a:lvl8pPr lvl="7" rtl="0">
              <a:lnSpc>
                <a:spcPct val="115000"/>
              </a:lnSpc>
              <a:spcBef>
                <a:spcPts val="0"/>
              </a:spcBef>
              <a:spcAft>
                <a:spcPts val="0"/>
              </a:spcAft>
              <a:buClr>
                <a:schemeClr val="dk1"/>
              </a:buClr>
              <a:buSzPts val="1200"/>
              <a:buNone/>
              <a:defRPr>
                <a:solidFill>
                  <a:schemeClr val="dk1"/>
                </a:solidFill>
              </a:defRPr>
            </a:lvl8pPr>
            <a:lvl9pPr lvl="8" rtl="0">
              <a:lnSpc>
                <a:spcPct val="115000"/>
              </a:lnSpc>
              <a:spcBef>
                <a:spcPts val="0"/>
              </a:spcBef>
              <a:spcAft>
                <a:spcPts val="0"/>
              </a:spcAft>
              <a:buClr>
                <a:schemeClr val="dk1"/>
              </a:buClr>
              <a:buSzPts val="1200"/>
              <a:buNone/>
              <a:defRPr>
                <a:solidFill>
                  <a:schemeClr val="dk1"/>
                </a:solidFill>
              </a:defRPr>
            </a:lvl9pPr>
          </a:lstStyle>
          <a:p>
            <a:endParaRPr/>
          </a:p>
        </p:txBody>
      </p:sp>
      <p:sp>
        <p:nvSpPr>
          <p:cNvPr id="37" name="Google Shape;37;p5"/>
          <p:cNvSpPr txBox="1">
            <a:spLocks noGrp="1"/>
          </p:cNvSpPr>
          <p:nvPr>
            <p:ph type="ctrTitle"/>
          </p:nvPr>
        </p:nvSpPr>
        <p:spPr>
          <a:xfrm flipH="1">
            <a:off x="1450372" y="1706425"/>
            <a:ext cx="2571300" cy="851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3000"/>
              <a:buNone/>
              <a:defRPr sz="3000">
                <a:solidFill>
                  <a:schemeClr val="accent3"/>
                </a:solidFill>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p:cSld name="CUSTOM_7_1_1">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619900" y="165229"/>
            <a:ext cx="7904100" cy="85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3000"/>
              <a:buNone/>
              <a:defRPr sz="3000">
                <a:solidFill>
                  <a:schemeClr val="accent3"/>
                </a:solidFill>
              </a:defRPr>
            </a:lvl1pPr>
            <a:lvl2pPr lvl="1" algn="ctr" rtl="0">
              <a:spcBef>
                <a:spcPts val="0"/>
              </a:spcBef>
              <a:spcAft>
                <a:spcPts val="0"/>
              </a:spcAft>
              <a:buClr>
                <a:schemeClr val="accent3"/>
              </a:buClr>
              <a:buSzPts val="1100"/>
              <a:buNone/>
              <a:defRPr sz="1100">
                <a:solidFill>
                  <a:schemeClr val="accent3"/>
                </a:solidFill>
              </a:defRPr>
            </a:lvl2pPr>
            <a:lvl3pPr lvl="2" algn="ctr" rtl="0">
              <a:spcBef>
                <a:spcPts val="0"/>
              </a:spcBef>
              <a:spcAft>
                <a:spcPts val="0"/>
              </a:spcAft>
              <a:buClr>
                <a:schemeClr val="accent3"/>
              </a:buClr>
              <a:buSzPts val="1100"/>
              <a:buNone/>
              <a:defRPr sz="1100">
                <a:solidFill>
                  <a:schemeClr val="accent3"/>
                </a:solidFill>
              </a:defRPr>
            </a:lvl3pPr>
            <a:lvl4pPr lvl="3" algn="ctr" rtl="0">
              <a:spcBef>
                <a:spcPts val="0"/>
              </a:spcBef>
              <a:spcAft>
                <a:spcPts val="0"/>
              </a:spcAft>
              <a:buClr>
                <a:schemeClr val="accent3"/>
              </a:buClr>
              <a:buSzPts val="1100"/>
              <a:buNone/>
              <a:defRPr sz="1100">
                <a:solidFill>
                  <a:schemeClr val="accent3"/>
                </a:solidFill>
              </a:defRPr>
            </a:lvl4pPr>
            <a:lvl5pPr lvl="4" algn="ctr" rtl="0">
              <a:spcBef>
                <a:spcPts val="0"/>
              </a:spcBef>
              <a:spcAft>
                <a:spcPts val="0"/>
              </a:spcAft>
              <a:buClr>
                <a:schemeClr val="accent3"/>
              </a:buClr>
              <a:buSzPts val="1100"/>
              <a:buNone/>
              <a:defRPr sz="1100">
                <a:solidFill>
                  <a:schemeClr val="accent3"/>
                </a:solidFill>
              </a:defRPr>
            </a:lvl5pPr>
            <a:lvl6pPr lvl="5" algn="ctr" rtl="0">
              <a:spcBef>
                <a:spcPts val="0"/>
              </a:spcBef>
              <a:spcAft>
                <a:spcPts val="0"/>
              </a:spcAft>
              <a:buClr>
                <a:schemeClr val="accent3"/>
              </a:buClr>
              <a:buSzPts val="1100"/>
              <a:buNone/>
              <a:defRPr sz="1100">
                <a:solidFill>
                  <a:schemeClr val="accent3"/>
                </a:solidFill>
              </a:defRPr>
            </a:lvl6pPr>
            <a:lvl7pPr lvl="6" algn="ctr" rtl="0">
              <a:spcBef>
                <a:spcPts val="0"/>
              </a:spcBef>
              <a:spcAft>
                <a:spcPts val="0"/>
              </a:spcAft>
              <a:buClr>
                <a:schemeClr val="accent3"/>
              </a:buClr>
              <a:buSzPts val="1100"/>
              <a:buNone/>
              <a:defRPr sz="1100">
                <a:solidFill>
                  <a:schemeClr val="accent3"/>
                </a:solidFill>
              </a:defRPr>
            </a:lvl7pPr>
            <a:lvl8pPr lvl="7" algn="ctr" rtl="0">
              <a:spcBef>
                <a:spcPts val="0"/>
              </a:spcBef>
              <a:spcAft>
                <a:spcPts val="0"/>
              </a:spcAft>
              <a:buClr>
                <a:schemeClr val="accent3"/>
              </a:buClr>
              <a:buSzPts val="1100"/>
              <a:buNone/>
              <a:defRPr sz="1100">
                <a:solidFill>
                  <a:schemeClr val="accent3"/>
                </a:solidFill>
              </a:defRPr>
            </a:lvl8pPr>
            <a:lvl9pPr lvl="8" algn="ctr" rtl="0">
              <a:spcBef>
                <a:spcPts val="0"/>
              </a:spcBef>
              <a:spcAft>
                <a:spcPts val="0"/>
              </a:spcAft>
              <a:buClr>
                <a:schemeClr val="accent3"/>
              </a:buClr>
              <a:buSzPts val="1100"/>
              <a:buNone/>
              <a:defRPr sz="1100">
                <a:solidFill>
                  <a:schemeClr val="accent3"/>
                </a:solidFill>
              </a:defRPr>
            </a:lvl9pPr>
          </a:lstStyle>
          <a:p>
            <a:endParaRPr/>
          </a:p>
        </p:txBody>
      </p:sp>
      <p:sp>
        <p:nvSpPr>
          <p:cNvPr id="40" name="Google Shape;40;p6"/>
          <p:cNvSpPr txBox="1">
            <a:spLocks noGrp="1"/>
          </p:cNvSpPr>
          <p:nvPr>
            <p:ph type="ctrTitle" idx="2"/>
          </p:nvPr>
        </p:nvSpPr>
        <p:spPr>
          <a:xfrm>
            <a:off x="1799504" y="3075650"/>
            <a:ext cx="11271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endParaRPr/>
          </a:p>
        </p:txBody>
      </p:sp>
      <p:sp>
        <p:nvSpPr>
          <p:cNvPr id="41" name="Google Shape;41;p6"/>
          <p:cNvSpPr txBox="1">
            <a:spLocks noGrp="1"/>
          </p:cNvSpPr>
          <p:nvPr>
            <p:ph type="subTitle" idx="1"/>
          </p:nvPr>
        </p:nvSpPr>
        <p:spPr>
          <a:xfrm>
            <a:off x="1386371" y="3286338"/>
            <a:ext cx="1953600" cy="9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100"/>
              <a:buNone/>
              <a:defRPr sz="1100">
                <a:solidFill>
                  <a:srgbClr val="000000"/>
                </a:solidFill>
              </a:defRPr>
            </a:lvl1pPr>
            <a:lvl2pPr lvl="1" algn="ctr" rtl="0">
              <a:lnSpc>
                <a:spcPct val="100000"/>
              </a:lnSpc>
              <a:spcBef>
                <a:spcPts val="0"/>
              </a:spcBef>
              <a:spcAft>
                <a:spcPts val="0"/>
              </a:spcAft>
              <a:buClr>
                <a:srgbClr val="000000"/>
              </a:buClr>
              <a:buSzPts val="1100"/>
              <a:buNone/>
              <a:defRPr sz="1100">
                <a:solidFill>
                  <a:srgbClr val="000000"/>
                </a:solidFill>
              </a:defRPr>
            </a:lvl2pPr>
            <a:lvl3pPr lvl="2" algn="ctr" rtl="0">
              <a:lnSpc>
                <a:spcPct val="100000"/>
              </a:lnSpc>
              <a:spcBef>
                <a:spcPts val="0"/>
              </a:spcBef>
              <a:spcAft>
                <a:spcPts val="0"/>
              </a:spcAft>
              <a:buClr>
                <a:srgbClr val="000000"/>
              </a:buClr>
              <a:buSzPts val="1100"/>
              <a:buNone/>
              <a:defRPr sz="1100">
                <a:solidFill>
                  <a:srgbClr val="000000"/>
                </a:solidFill>
              </a:defRPr>
            </a:lvl3pPr>
            <a:lvl4pPr lvl="3" algn="ctr" rtl="0">
              <a:lnSpc>
                <a:spcPct val="100000"/>
              </a:lnSpc>
              <a:spcBef>
                <a:spcPts val="0"/>
              </a:spcBef>
              <a:spcAft>
                <a:spcPts val="0"/>
              </a:spcAft>
              <a:buClr>
                <a:srgbClr val="000000"/>
              </a:buClr>
              <a:buSzPts val="1100"/>
              <a:buNone/>
              <a:defRPr sz="1100">
                <a:solidFill>
                  <a:srgbClr val="000000"/>
                </a:solidFill>
              </a:defRPr>
            </a:lvl4pPr>
            <a:lvl5pPr lvl="4" algn="ctr" rtl="0">
              <a:lnSpc>
                <a:spcPct val="100000"/>
              </a:lnSpc>
              <a:spcBef>
                <a:spcPts val="0"/>
              </a:spcBef>
              <a:spcAft>
                <a:spcPts val="0"/>
              </a:spcAft>
              <a:buClr>
                <a:srgbClr val="000000"/>
              </a:buClr>
              <a:buSzPts val="1100"/>
              <a:buNone/>
              <a:defRPr sz="1100">
                <a:solidFill>
                  <a:srgbClr val="000000"/>
                </a:solidFill>
              </a:defRPr>
            </a:lvl5pPr>
            <a:lvl6pPr lvl="5" algn="ctr" rtl="0">
              <a:lnSpc>
                <a:spcPct val="100000"/>
              </a:lnSpc>
              <a:spcBef>
                <a:spcPts val="0"/>
              </a:spcBef>
              <a:spcAft>
                <a:spcPts val="0"/>
              </a:spcAft>
              <a:buClr>
                <a:srgbClr val="000000"/>
              </a:buClr>
              <a:buSzPts val="1100"/>
              <a:buNone/>
              <a:defRPr sz="1100">
                <a:solidFill>
                  <a:srgbClr val="000000"/>
                </a:solidFill>
              </a:defRPr>
            </a:lvl6pPr>
            <a:lvl7pPr lvl="6" algn="ctr" rtl="0">
              <a:lnSpc>
                <a:spcPct val="100000"/>
              </a:lnSpc>
              <a:spcBef>
                <a:spcPts val="0"/>
              </a:spcBef>
              <a:spcAft>
                <a:spcPts val="0"/>
              </a:spcAft>
              <a:buClr>
                <a:srgbClr val="000000"/>
              </a:buClr>
              <a:buSzPts val="1100"/>
              <a:buNone/>
              <a:defRPr sz="1100">
                <a:solidFill>
                  <a:srgbClr val="000000"/>
                </a:solidFill>
              </a:defRPr>
            </a:lvl7pPr>
            <a:lvl8pPr lvl="7" algn="ctr" rtl="0">
              <a:lnSpc>
                <a:spcPct val="100000"/>
              </a:lnSpc>
              <a:spcBef>
                <a:spcPts val="0"/>
              </a:spcBef>
              <a:spcAft>
                <a:spcPts val="0"/>
              </a:spcAft>
              <a:buClr>
                <a:srgbClr val="000000"/>
              </a:buClr>
              <a:buSzPts val="1100"/>
              <a:buNone/>
              <a:defRPr sz="1100">
                <a:solidFill>
                  <a:srgbClr val="000000"/>
                </a:solidFill>
              </a:defRPr>
            </a:lvl8pPr>
            <a:lvl9pPr lvl="8" algn="ctr" rtl="0">
              <a:lnSpc>
                <a:spcPct val="100000"/>
              </a:lnSpc>
              <a:spcBef>
                <a:spcPts val="0"/>
              </a:spcBef>
              <a:spcAft>
                <a:spcPts val="0"/>
              </a:spcAft>
              <a:buClr>
                <a:srgbClr val="000000"/>
              </a:buClr>
              <a:buSzPts val="1100"/>
              <a:buNone/>
              <a:defRPr sz="1100">
                <a:solidFill>
                  <a:srgbClr val="000000"/>
                </a:solidFill>
              </a:defRPr>
            </a:lvl9pPr>
          </a:lstStyle>
          <a:p>
            <a:endParaRPr/>
          </a:p>
        </p:txBody>
      </p:sp>
      <p:sp>
        <p:nvSpPr>
          <p:cNvPr id="42" name="Google Shape;42;p6"/>
          <p:cNvSpPr txBox="1">
            <a:spLocks noGrp="1"/>
          </p:cNvSpPr>
          <p:nvPr>
            <p:ph type="ctrTitle" idx="3"/>
          </p:nvPr>
        </p:nvSpPr>
        <p:spPr>
          <a:xfrm>
            <a:off x="4046584" y="3075650"/>
            <a:ext cx="11271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endParaRPr/>
          </a:p>
        </p:txBody>
      </p:sp>
      <p:sp>
        <p:nvSpPr>
          <p:cNvPr id="43" name="Google Shape;43;p6"/>
          <p:cNvSpPr txBox="1">
            <a:spLocks noGrp="1"/>
          </p:cNvSpPr>
          <p:nvPr>
            <p:ph type="subTitle" idx="4"/>
          </p:nvPr>
        </p:nvSpPr>
        <p:spPr>
          <a:xfrm>
            <a:off x="3633425" y="3286338"/>
            <a:ext cx="1953600" cy="9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100"/>
              <a:buNone/>
              <a:defRPr sz="1100">
                <a:solidFill>
                  <a:srgbClr val="000000"/>
                </a:solidFill>
              </a:defRPr>
            </a:lvl1pPr>
            <a:lvl2pPr lvl="1" algn="ctr" rtl="0">
              <a:lnSpc>
                <a:spcPct val="100000"/>
              </a:lnSpc>
              <a:spcBef>
                <a:spcPts val="0"/>
              </a:spcBef>
              <a:spcAft>
                <a:spcPts val="0"/>
              </a:spcAft>
              <a:buClr>
                <a:srgbClr val="000000"/>
              </a:buClr>
              <a:buSzPts val="1100"/>
              <a:buNone/>
              <a:defRPr sz="1100">
                <a:solidFill>
                  <a:srgbClr val="000000"/>
                </a:solidFill>
              </a:defRPr>
            </a:lvl2pPr>
            <a:lvl3pPr lvl="2" algn="ctr" rtl="0">
              <a:lnSpc>
                <a:spcPct val="100000"/>
              </a:lnSpc>
              <a:spcBef>
                <a:spcPts val="0"/>
              </a:spcBef>
              <a:spcAft>
                <a:spcPts val="0"/>
              </a:spcAft>
              <a:buClr>
                <a:srgbClr val="000000"/>
              </a:buClr>
              <a:buSzPts val="1100"/>
              <a:buNone/>
              <a:defRPr sz="1100">
                <a:solidFill>
                  <a:srgbClr val="000000"/>
                </a:solidFill>
              </a:defRPr>
            </a:lvl3pPr>
            <a:lvl4pPr lvl="3" algn="ctr" rtl="0">
              <a:lnSpc>
                <a:spcPct val="100000"/>
              </a:lnSpc>
              <a:spcBef>
                <a:spcPts val="0"/>
              </a:spcBef>
              <a:spcAft>
                <a:spcPts val="0"/>
              </a:spcAft>
              <a:buClr>
                <a:srgbClr val="000000"/>
              </a:buClr>
              <a:buSzPts val="1100"/>
              <a:buNone/>
              <a:defRPr sz="1100">
                <a:solidFill>
                  <a:srgbClr val="000000"/>
                </a:solidFill>
              </a:defRPr>
            </a:lvl4pPr>
            <a:lvl5pPr lvl="4" algn="ctr" rtl="0">
              <a:lnSpc>
                <a:spcPct val="100000"/>
              </a:lnSpc>
              <a:spcBef>
                <a:spcPts val="0"/>
              </a:spcBef>
              <a:spcAft>
                <a:spcPts val="0"/>
              </a:spcAft>
              <a:buClr>
                <a:srgbClr val="000000"/>
              </a:buClr>
              <a:buSzPts val="1100"/>
              <a:buNone/>
              <a:defRPr sz="1100">
                <a:solidFill>
                  <a:srgbClr val="000000"/>
                </a:solidFill>
              </a:defRPr>
            </a:lvl5pPr>
            <a:lvl6pPr lvl="5" algn="ctr" rtl="0">
              <a:lnSpc>
                <a:spcPct val="100000"/>
              </a:lnSpc>
              <a:spcBef>
                <a:spcPts val="0"/>
              </a:spcBef>
              <a:spcAft>
                <a:spcPts val="0"/>
              </a:spcAft>
              <a:buClr>
                <a:srgbClr val="000000"/>
              </a:buClr>
              <a:buSzPts val="1100"/>
              <a:buNone/>
              <a:defRPr sz="1100">
                <a:solidFill>
                  <a:srgbClr val="000000"/>
                </a:solidFill>
              </a:defRPr>
            </a:lvl6pPr>
            <a:lvl7pPr lvl="6" algn="ctr" rtl="0">
              <a:lnSpc>
                <a:spcPct val="100000"/>
              </a:lnSpc>
              <a:spcBef>
                <a:spcPts val="0"/>
              </a:spcBef>
              <a:spcAft>
                <a:spcPts val="0"/>
              </a:spcAft>
              <a:buClr>
                <a:srgbClr val="000000"/>
              </a:buClr>
              <a:buSzPts val="1100"/>
              <a:buNone/>
              <a:defRPr sz="1100">
                <a:solidFill>
                  <a:srgbClr val="000000"/>
                </a:solidFill>
              </a:defRPr>
            </a:lvl7pPr>
            <a:lvl8pPr lvl="7" algn="ctr" rtl="0">
              <a:lnSpc>
                <a:spcPct val="100000"/>
              </a:lnSpc>
              <a:spcBef>
                <a:spcPts val="0"/>
              </a:spcBef>
              <a:spcAft>
                <a:spcPts val="0"/>
              </a:spcAft>
              <a:buClr>
                <a:srgbClr val="000000"/>
              </a:buClr>
              <a:buSzPts val="1100"/>
              <a:buNone/>
              <a:defRPr sz="1100">
                <a:solidFill>
                  <a:srgbClr val="000000"/>
                </a:solidFill>
              </a:defRPr>
            </a:lvl8pPr>
            <a:lvl9pPr lvl="8" algn="ctr" rtl="0">
              <a:lnSpc>
                <a:spcPct val="100000"/>
              </a:lnSpc>
              <a:spcBef>
                <a:spcPts val="0"/>
              </a:spcBef>
              <a:spcAft>
                <a:spcPts val="0"/>
              </a:spcAft>
              <a:buClr>
                <a:srgbClr val="000000"/>
              </a:buClr>
              <a:buSzPts val="1100"/>
              <a:buNone/>
              <a:defRPr sz="1100">
                <a:solidFill>
                  <a:srgbClr val="000000"/>
                </a:solidFill>
              </a:defRPr>
            </a:lvl9pPr>
          </a:lstStyle>
          <a:p>
            <a:endParaRPr/>
          </a:p>
        </p:txBody>
      </p:sp>
      <p:sp>
        <p:nvSpPr>
          <p:cNvPr id="44" name="Google Shape;44;p6"/>
          <p:cNvSpPr txBox="1">
            <a:spLocks noGrp="1"/>
          </p:cNvSpPr>
          <p:nvPr>
            <p:ph type="ctrTitle" idx="5"/>
          </p:nvPr>
        </p:nvSpPr>
        <p:spPr>
          <a:xfrm>
            <a:off x="6293663" y="3075650"/>
            <a:ext cx="11271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endParaRPr/>
          </a:p>
        </p:txBody>
      </p:sp>
      <p:sp>
        <p:nvSpPr>
          <p:cNvPr id="45" name="Google Shape;45;p6"/>
          <p:cNvSpPr txBox="1">
            <a:spLocks noGrp="1"/>
          </p:cNvSpPr>
          <p:nvPr>
            <p:ph type="subTitle" idx="6"/>
          </p:nvPr>
        </p:nvSpPr>
        <p:spPr>
          <a:xfrm>
            <a:off x="5880479" y="3286338"/>
            <a:ext cx="1953600" cy="9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100"/>
              <a:buNone/>
              <a:defRPr sz="1100">
                <a:solidFill>
                  <a:srgbClr val="000000"/>
                </a:solidFill>
              </a:defRPr>
            </a:lvl1pPr>
            <a:lvl2pPr lvl="1" algn="ctr" rtl="0">
              <a:lnSpc>
                <a:spcPct val="100000"/>
              </a:lnSpc>
              <a:spcBef>
                <a:spcPts val="0"/>
              </a:spcBef>
              <a:spcAft>
                <a:spcPts val="0"/>
              </a:spcAft>
              <a:buClr>
                <a:srgbClr val="000000"/>
              </a:buClr>
              <a:buSzPts val="1100"/>
              <a:buNone/>
              <a:defRPr sz="1100">
                <a:solidFill>
                  <a:srgbClr val="000000"/>
                </a:solidFill>
              </a:defRPr>
            </a:lvl2pPr>
            <a:lvl3pPr lvl="2" algn="ctr" rtl="0">
              <a:lnSpc>
                <a:spcPct val="100000"/>
              </a:lnSpc>
              <a:spcBef>
                <a:spcPts val="0"/>
              </a:spcBef>
              <a:spcAft>
                <a:spcPts val="0"/>
              </a:spcAft>
              <a:buClr>
                <a:srgbClr val="000000"/>
              </a:buClr>
              <a:buSzPts val="1100"/>
              <a:buNone/>
              <a:defRPr sz="1100">
                <a:solidFill>
                  <a:srgbClr val="000000"/>
                </a:solidFill>
              </a:defRPr>
            </a:lvl3pPr>
            <a:lvl4pPr lvl="3" algn="ctr" rtl="0">
              <a:lnSpc>
                <a:spcPct val="100000"/>
              </a:lnSpc>
              <a:spcBef>
                <a:spcPts val="0"/>
              </a:spcBef>
              <a:spcAft>
                <a:spcPts val="0"/>
              </a:spcAft>
              <a:buClr>
                <a:srgbClr val="000000"/>
              </a:buClr>
              <a:buSzPts val="1100"/>
              <a:buNone/>
              <a:defRPr sz="1100">
                <a:solidFill>
                  <a:srgbClr val="000000"/>
                </a:solidFill>
              </a:defRPr>
            </a:lvl4pPr>
            <a:lvl5pPr lvl="4" algn="ctr" rtl="0">
              <a:lnSpc>
                <a:spcPct val="100000"/>
              </a:lnSpc>
              <a:spcBef>
                <a:spcPts val="0"/>
              </a:spcBef>
              <a:spcAft>
                <a:spcPts val="0"/>
              </a:spcAft>
              <a:buClr>
                <a:srgbClr val="000000"/>
              </a:buClr>
              <a:buSzPts val="1100"/>
              <a:buNone/>
              <a:defRPr sz="1100">
                <a:solidFill>
                  <a:srgbClr val="000000"/>
                </a:solidFill>
              </a:defRPr>
            </a:lvl5pPr>
            <a:lvl6pPr lvl="5" algn="ctr" rtl="0">
              <a:lnSpc>
                <a:spcPct val="100000"/>
              </a:lnSpc>
              <a:spcBef>
                <a:spcPts val="0"/>
              </a:spcBef>
              <a:spcAft>
                <a:spcPts val="0"/>
              </a:spcAft>
              <a:buClr>
                <a:srgbClr val="000000"/>
              </a:buClr>
              <a:buSzPts val="1100"/>
              <a:buNone/>
              <a:defRPr sz="1100">
                <a:solidFill>
                  <a:srgbClr val="000000"/>
                </a:solidFill>
              </a:defRPr>
            </a:lvl6pPr>
            <a:lvl7pPr lvl="6" algn="ctr" rtl="0">
              <a:lnSpc>
                <a:spcPct val="100000"/>
              </a:lnSpc>
              <a:spcBef>
                <a:spcPts val="0"/>
              </a:spcBef>
              <a:spcAft>
                <a:spcPts val="0"/>
              </a:spcAft>
              <a:buClr>
                <a:srgbClr val="000000"/>
              </a:buClr>
              <a:buSzPts val="1100"/>
              <a:buNone/>
              <a:defRPr sz="1100">
                <a:solidFill>
                  <a:srgbClr val="000000"/>
                </a:solidFill>
              </a:defRPr>
            </a:lvl7pPr>
            <a:lvl8pPr lvl="7" algn="ctr" rtl="0">
              <a:lnSpc>
                <a:spcPct val="100000"/>
              </a:lnSpc>
              <a:spcBef>
                <a:spcPts val="0"/>
              </a:spcBef>
              <a:spcAft>
                <a:spcPts val="0"/>
              </a:spcAft>
              <a:buClr>
                <a:srgbClr val="000000"/>
              </a:buClr>
              <a:buSzPts val="1100"/>
              <a:buNone/>
              <a:defRPr sz="1100">
                <a:solidFill>
                  <a:srgbClr val="000000"/>
                </a:solidFill>
              </a:defRPr>
            </a:lvl8pPr>
            <a:lvl9pPr lvl="8" algn="ctr" rtl="0">
              <a:lnSpc>
                <a:spcPct val="100000"/>
              </a:lnSpc>
              <a:spcBef>
                <a:spcPts val="0"/>
              </a:spcBef>
              <a:spcAft>
                <a:spcPts val="0"/>
              </a:spcAft>
              <a:buClr>
                <a:srgbClr val="000000"/>
              </a:buClr>
              <a:buSzPts val="1100"/>
              <a:buNone/>
              <a:defRPr sz="1100">
                <a:solidFill>
                  <a:srgbClr val="000000"/>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lumns 1">
  <p:cSld name="CUSTOM_9_2">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1583883" y="2127750"/>
            <a:ext cx="16530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endParaRPr/>
          </a:p>
        </p:txBody>
      </p:sp>
      <p:sp>
        <p:nvSpPr>
          <p:cNvPr id="48" name="Google Shape;48;p7"/>
          <p:cNvSpPr txBox="1">
            <a:spLocks noGrp="1"/>
          </p:cNvSpPr>
          <p:nvPr>
            <p:ph type="subTitle" idx="1"/>
          </p:nvPr>
        </p:nvSpPr>
        <p:spPr>
          <a:xfrm>
            <a:off x="1325356" y="2300275"/>
            <a:ext cx="2170200" cy="987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100"/>
              <a:buNone/>
              <a:defRPr sz="1100"/>
            </a:lvl1pPr>
            <a:lvl2pPr lvl="1" algn="ctr" rtl="0">
              <a:lnSpc>
                <a:spcPct val="115000"/>
              </a:lnSpc>
              <a:spcBef>
                <a:spcPts val="0"/>
              </a:spcBef>
              <a:spcAft>
                <a:spcPts val="0"/>
              </a:spcAft>
              <a:buSzPts val="1100"/>
              <a:buNone/>
              <a:defRPr sz="1100"/>
            </a:lvl2pPr>
            <a:lvl3pPr lvl="2" algn="ctr" rtl="0">
              <a:lnSpc>
                <a:spcPct val="115000"/>
              </a:lnSpc>
              <a:spcBef>
                <a:spcPts val="0"/>
              </a:spcBef>
              <a:spcAft>
                <a:spcPts val="0"/>
              </a:spcAft>
              <a:buSzPts val="1100"/>
              <a:buNone/>
              <a:defRPr sz="1100"/>
            </a:lvl3pPr>
            <a:lvl4pPr lvl="3" algn="ctr" rtl="0">
              <a:lnSpc>
                <a:spcPct val="115000"/>
              </a:lnSpc>
              <a:spcBef>
                <a:spcPts val="0"/>
              </a:spcBef>
              <a:spcAft>
                <a:spcPts val="0"/>
              </a:spcAft>
              <a:buSzPts val="1100"/>
              <a:buNone/>
              <a:defRPr sz="1100"/>
            </a:lvl4pPr>
            <a:lvl5pPr lvl="4" algn="ctr" rtl="0">
              <a:lnSpc>
                <a:spcPct val="115000"/>
              </a:lnSpc>
              <a:spcBef>
                <a:spcPts val="0"/>
              </a:spcBef>
              <a:spcAft>
                <a:spcPts val="0"/>
              </a:spcAft>
              <a:buSzPts val="1100"/>
              <a:buNone/>
              <a:defRPr sz="1100"/>
            </a:lvl5pPr>
            <a:lvl6pPr lvl="5" algn="ctr" rtl="0">
              <a:lnSpc>
                <a:spcPct val="115000"/>
              </a:lnSpc>
              <a:spcBef>
                <a:spcPts val="0"/>
              </a:spcBef>
              <a:spcAft>
                <a:spcPts val="0"/>
              </a:spcAft>
              <a:buSzPts val="1100"/>
              <a:buNone/>
              <a:defRPr sz="1100"/>
            </a:lvl6pPr>
            <a:lvl7pPr lvl="6" algn="ctr" rtl="0">
              <a:lnSpc>
                <a:spcPct val="115000"/>
              </a:lnSpc>
              <a:spcBef>
                <a:spcPts val="0"/>
              </a:spcBef>
              <a:spcAft>
                <a:spcPts val="0"/>
              </a:spcAft>
              <a:buSzPts val="1100"/>
              <a:buNone/>
              <a:defRPr sz="1100"/>
            </a:lvl7pPr>
            <a:lvl8pPr lvl="7" algn="ctr" rtl="0">
              <a:lnSpc>
                <a:spcPct val="115000"/>
              </a:lnSpc>
              <a:spcBef>
                <a:spcPts val="0"/>
              </a:spcBef>
              <a:spcAft>
                <a:spcPts val="0"/>
              </a:spcAft>
              <a:buSzPts val="1100"/>
              <a:buNone/>
              <a:defRPr sz="1100"/>
            </a:lvl8pPr>
            <a:lvl9pPr lvl="8" algn="ctr" rtl="0">
              <a:lnSpc>
                <a:spcPct val="115000"/>
              </a:lnSpc>
              <a:spcBef>
                <a:spcPts val="0"/>
              </a:spcBef>
              <a:spcAft>
                <a:spcPts val="0"/>
              </a:spcAft>
              <a:buSzPts val="1100"/>
              <a:buNone/>
              <a:defRPr sz="1100"/>
            </a:lvl9pPr>
          </a:lstStyle>
          <a:p>
            <a:endParaRPr/>
          </a:p>
        </p:txBody>
      </p:sp>
      <p:sp>
        <p:nvSpPr>
          <p:cNvPr id="49" name="Google Shape;49;p7"/>
          <p:cNvSpPr txBox="1">
            <a:spLocks noGrp="1"/>
          </p:cNvSpPr>
          <p:nvPr>
            <p:ph type="ctrTitle" idx="2"/>
          </p:nvPr>
        </p:nvSpPr>
        <p:spPr>
          <a:xfrm>
            <a:off x="5947133" y="3261550"/>
            <a:ext cx="15726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endParaRPr/>
          </a:p>
        </p:txBody>
      </p:sp>
      <p:sp>
        <p:nvSpPr>
          <p:cNvPr id="50" name="Google Shape;50;p7"/>
          <p:cNvSpPr txBox="1">
            <a:spLocks noGrp="1"/>
          </p:cNvSpPr>
          <p:nvPr>
            <p:ph type="subTitle" idx="3"/>
          </p:nvPr>
        </p:nvSpPr>
        <p:spPr>
          <a:xfrm>
            <a:off x="5648444" y="3434075"/>
            <a:ext cx="2170200" cy="987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100"/>
              <a:buNone/>
              <a:defRPr sz="1100"/>
            </a:lvl1pPr>
            <a:lvl2pPr lvl="1" algn="ctr" rtl="0">
              <a:lnSpc>
                <a:spcPct val="115000"/>
              </a:lnSpc>
              <a:spcBef>
                <a:spcPts val="0"/>
              </a:spcBef>
              <a:spcAft>
                <a:spcPts val="0"/>
              </a:spcAft>
              <a:buSzPts val="1100"/>
              <a:buNone/>
              <a:defRPr sz="1100"/>
            </a:lvl2pPr>
            <a:lvl3pPr lvl="2" algn="ctr" rtl="0">
              <a:lnSpc>
                <a:spcPct val="115000"/>
              </a:lnSpc>
              <a:spcBef>
                <a:spcPts val="0"/>
              </a:spcBef>
              <a:spcAft>
                <a:spcPts val="0"/>
              </a:spcAft>
              <a:buSzPts val="1100"/>
              <a:buNone/>
              <a:defRPr sz="1100"/>
            </a:lvl3pPr>
            <a:lvl4pPr lvl="3" algn="ctr" rtl="0">
              <a:lnSpc>
                <a:spcPct val="115000"/>
              </a:lnSpc>
              <a:spcBef>
                <a:spcPts val="0"/>
              </a:spcBef>
              <a:spcAft>
                <a:spcPts val="0"/>
              </a:spcAft>
              <a:buSzPts val="1100"/>
              <a:buNone/>
              <a:defRPr sz="1100"/>
            </a:lvl4pPr>
            <a:lvl5pPr lvl="4" algn="ctr" rtl="0">
              <a:lnSpc>
                <a:spcPct val="115000"/>
              </a:lnSpc>
              <a:spcBef>
                <a:spcPts val="0"/>
              </a:spcBef>
              <a:spcAft>
                <a:spcPts val="0"/>
              </a:spcAft>
              <a:buSzPts val="1100"/>
              <a:buNone/>
              <a:defRPr sz="1100"/>
            </a:lvl5pPr>
            <a:lvl6pPr lvl="5" algn="ctr" rtl="0">
              <a:lnSpc>
                <a:spcPct val="115000"/>
              </a:lnSpc>
              <a:spcBef>
                <a:spcPts val="0"/>
              </a:spcBef>
              <a:spcAft>
                <a:spcPts val="0"/>
              </a:spcAft>
              <a:buSzPts val="1100"/>
              <a:buNone/>
              <a:defRPr sz="1100"/>
            </a:lvl6pPr>
            <a:lvl7pPr lvl="6" algn="ctr" rtl="0">
              <a:lnSpc>
                <a:spcPct val="115000"/>
              </a:lnSpc>
              <a:spcBef>
                <a:spcPts val="0"/>
              </a:spcBef>
              <a:spcAft>
                <a:spcPts val="0"/>
              </a:spcAft>
              <a:buSzPts val="1100"/>
              <a:buNone/>
              <a:defRPr sz="1100"/>
            </a:lvl7pPr>
            <a:lvl8pPr lvl="7" algn="ctr" rtl="0">
              <a:lnSpc>
                <a:spcPct val="115000"/>
              </a:lnSpc>
              <a:spcBef>
                <a:spcPts val="0"/>
              </a:spcBef>
              <a:spcAft>
                <a:spcPts val="0"/>
              </a:spcAft>
              <a:buSzPts val="1100"/>
              <a:buNone/>
              <a:defRPr sz="1100"/>
            </a:lvl8pPr>
            <a:lvl9pPr lvl="8" algn="ctr" rtl="0">
              <a:lnSpc>
                <a:spcPct val="115000"/>
              </a:lnSpc>
              <a:spcBef>
                <a:spcPts val="0"/>
              </a:spcBef>
              <a:spcAft>
                <a:spcPts val="0"/>
              </a:spcAft>
              <a:buSzPts val="1100"/>
              <a:buNone/>
              <a:defRPr sz="1100"/>
            </a:lvl9pPr>
          </a:lstStyle>
          <a:p>
            <a:endParaRPr/>
          </a:p>
        </p:txBody>
      </p:sp>
      <p:sp>
        <p:nvSpPr>
          <p:cNvPr id="51" name="Google Shape;51;p7"/>
          <p:cNvSpPr txBox="1">
            <a:spLocks noGrp="1"/>
          </p:cNvSpPr>
          <p:nvPr>
            <p:ph type="ctrTitle" idx="4"/>
          </p:nvPr>
        </p:nvSpPr>
        <p:spPr>
          <a:xfrm>
            <a:off x="619900" y="165229"/>
            <a:ext cx="7904100" cy="85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3000"/>
              <a:buNone/>
              <a:defRPr sz="3000">
                <a:solidFill>
                  <a:schemeClr val="accent3"/>
                </a:solidFill>
              </a:defRPr>
            </a:lvl1pPr>
            <a:lvl2pPr lvl="1" algn="ctr" rtl="0">
              <a:spcBef>
                <a:spcPts val="0"/>
              </a:spcBef>
              <a:spcAft>
                <a:spcPts val="0"/>
              </a:spcAft>
              <a:buClr>
                <a:schemeClr val="accent3"/>
              </a:buClr>
              <a:buSzPts val="1100"/>
              <a:buNone/>
              <a:defRPr sz="1100">
                <a:solidFill>
                  <a:schemeClr val="accent3"/>
                </a:solidFill>
              </a:defRPr>
            </a:lvl2pPr>
            <a:lvl3pPr lvl="2" algn="ctr" rtl="0">
              <a:spcBef>
                <a:spcPts val="0"/>
              </a:spcBef>
              <a:spcAft>
                <a:spcPts val="0"/>
              </a:spcAft>
              <a:buClr>
                <a:schemeClr val="accent3"/>
              </a:buClr>
              <a:buSzPts val="1100"/>
              <a:buNone/>
              <a:defRPr sz="1100">
                <a:solidFill>
                  <a:schemeClr val="accent3"/>
                </a:solidFill>
              </a:defRPr>
            </a:lvl3pPr>
            <a:lvl4pPr lvl="3" algn="ctr" rtl="0">
              <a:spcBef>
                <a:spcPts val="0"/>
              </a:spcBef>
              <a:spcAft>
                <a:spcPts val="0"/>
              </a:spcAft>
              <a:buClr>
                <a:schemeClr val="accent3"/>
              </a:buClr>
              <a:buSzPts val="1100"/>
              <a:buNone/>
              <a:defRPr sz="1100">
                <a:solidFill>
                  <a:schemeClr val="accent3"/>
                </a:solidFill>
              </a:defRPr>
            </a:lvl4pPr>
            <a:lvl5pPr lvl="4" algn="ctr" rtl="0">
              <a:spcBef>
                <a:spcPts val="0"/>
              </a:spcBef>
              <a:spcAft>
                <a:spcPts val="0"/>
              </a:spcAft>
              <a:buClr>
                <a:schemeClr val="accent3"/>
              </a:buClr>
              <a:buSzPts val="1100"/>
              <a:buNone/>
              <a:defRPr sz="1100">
                <a:solidFill>
                  <a:schemeClr val="accent3"/>
                </a:solidFill>
              </a:defRPr>
            </a:lvl5pPr>
            <a:lvl6pPr lvl="5" algn="ctr" rtl="0">
              <a:spcBef>
                <a:spcPts val="0"/>
              </a:spcBef>
              <a:spcAft>
                <a:spcPts val="0"/>
              </a:spcAft>
              <a:buClr>
                <a:schemeClr val="accent3"/>
              </a:buClr>
              <a:buSzPts val="1100"/>
              <a:buNone/>
              <a:defRPr sz="1100">
                <a:solidFill>
                  <a:schemeClr val="accent3"/>
                </a:solidFill>
              </a:defRPr>
            </a:lvl6pPr>
            <a:lvl7pPr lvl="6" algn="ctr" rtl="0">
              <a:spcBef>
                <a:spcPts val="0"/>
              </a:spcBef>
              <a:spcAft>
                <a:spcPts val="0"/>
              </a:spcAft>
              <a:buClr>
                <a:schemeClr val="accent3"/>
              </a:buClr>
              <a:buSzPts val="1100"/>
              <a:buNone/>
              <a:defRPr sz="1100">
                <a:solidFill>
                  <a:schemeClr val="accent3"/>
                </a:solidFill>
              </a:defRPr>
            </a:lvl7pPr>
            <a:lvl8pPr lvl="7" algn="ctr" rtl="0">
              <a:spcBef>
                <a:spcPts val="0"/>
              </a:spcBef>
              <a:spcAft>
                <a:spcPts val="0"/>
              </a:spcAft>
              <a:buClr>
                <a:schemeClr val="accent3"/>
              </a:buClr>
              <a:buSzPts val="1100"/>
              <a:buNone/>
              <a:defRPr sz="1100">
                <a:solidFill>
                  <a:schemeClr val="accent3"/>
                </a:solidFill>
              </a:defRPr>
            </a:lvl8pPr>
            <a:lvl9pPr lvl="8" algn="ctr" rtl="0">
              <a:spcBef>
                <a:spcPts val="0"/>
              </a:spcBef>
              <a:spcAft>
                <a:spcPts val="0"/>
              </a:spcAft>
              <a:buClr>
                <a:schemeClr val="accent3"/>
              </a:buClr>
              <a:buSzPts val="1100"/>
              <a:buNone/>
              <a:defRPr sz="1100">
                <a:solidFill>
                  <a:schemeClr val="accent3"/>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design">
  <p:cSld name="CUSTOM_6">
    <p:spTree>
      <p:nvGrpSpPr>
        <p:cNvPr id="1" name="Shape 52"/>
        <p:cNvGrpSpPr/>
        <p:nvPr/>
      </p:nvGrpSpPr>
      <p:grpSpPr>
        <a:xfrm>
          <a:off x="0" y="0"/>
          <a:ext cx="0" cy="0"/>
          <a:chOff x="0" y="0"/>
          <a:chExt cx="0" cy="0"/>
        </a:xfrm>
      </p:grpSpPr>
      <p:sp>
        <p:nvSpPr>
          <p:cNvPr id="53" name="Google Shape;53;p8"/>
          <p:cNvSpPr txBox="1">
            <a:spLocks noGrp="1"/>
          </p:cNvSpPr>
          <p:nvPr>
            <p:ph type="ctrTitle"/>
          </p:nvPr>
        </p:nvSpPr>
        <p:spPr>
          <a:xfrm>
            <a:off x="619900" y="165229"/>
            <a:ext cx="7904100" cy="85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3000"/>
              <a:buNone/>
              <a:defRPr sz="3000">
                <a:solidFill>
                  <a:schemeClr val="accent3"/>
                </a:solidFill>
              </a:defRPr>
            </a:lvl1pPr>
            <a:lvl2pPr lvl="1" algn="ctr" rtl="0">
              <a:spcBef>
                <a:spcPts val="0"/>
              </a:spcBef>
              <a:spcAft>
                <a:spcPts val="0"/>
              </a:spcAft>
              <a:buClr>
                <a:schemeClr val="accent3"/>
              </a:buClr>
              <a:buSzPts val="1100"/>
              <a:buNone/>
              <a:defRPr sz="1100">
                <a:solidFill>
                  <a:schemeClr val="accent3"/>
                </a:solidFill>
              </a:defRPr>
            </a:lvl2pPr>
            <a:lvl3pPr lvl="2" algn="ctr" rtl="0">
              <a:spcBef>
                <a:spcPts val="0"/>
              </a:spcBef>
              <a:spcAft>
                <a:spcPts val="0"/>
              </a:spcAft>
              <a:buClr>
                <a:schemeClr val="accent3"/>
              </a:buClr>
              <a:buSzPts val="1100"/>
              <a:buNone/>
              <a:defRPr sz="1100">
                <a:solidFill>
                  <a:schemeClr val="accent3"/>
                </a:solidFill>
              </a:defRPr>
            </a:lvl3pPr>
            <a:lvl4pPr lvl="3" algn="ctr" rtl="0">
              <a:spcBef>
                <a:spcPts val="0"/>
              </a:spcBef>
              <a:spcAft>
                <a:spcPts val="0"/>
              </a:spcAft>
              <a:buClr>
                <a:schemeClr val="accent3"/>
              </a:buClr>
              <a:buSzPts val="1100"/>
              <a:buNone/>
              <a:defRPr sz="1100">
                <a:solidFill>
                  <a:schemeClr val="accent3"/>
                </a:solidFill>
              </a:defRPr>
            </a:lvl4pPr>
            <a:lvl5pPr lvl="4" algn="ctr" rtl="0">
              <a:spcBef>
                <a:spcPts val="0"/>
              </a:spcBef>
              <a:spcAft>
                <a:spcPts val="0"/>
              </a:spcAft>
              <a:buClr>
                <a:schemeClr val="accent3"/>
              </a:buClr>
              <a:buSzPts val="1100"/>
              <a:buNone/>
              <a:defRPr sz="1100">
                <a:solidFill>
                  <a:schemeClr val="accent3"/>
                </a:solidFill>
              </a:defRPr>
            </a:lvl5pPr>
            <a:lvl6pPr lvl="5" algn="ctr" rtl="0">
              <a:spcBef>
                <a:spcPts val="0"/>
              </a:spcBef>
              <a:spcAft>
                <a:spcPts val="0"/>
              </a:spcAft>
              <a:buClr>
                <a:schemeClr val="accent3"/>
              </a:buClr>
              <a:buSzPts val="1100"/>
              <a:buNone/>
              <a:defRPr sz="1100">
                <a:solidFill>
                  <a:schemeClr val="accent3"/>
                </a:solidFill>
              </a:defRPr>
            </a:lvl6pPr>
            <a:lvl7pPr lvl="6" algn="ctr" rtl="0">
              <a:spcBef>
                <a:spcPts val="0"/>
              </a:spcBef>
              <a:spcAft>
                <a:spcPts val="0"/>
              </a:spcAft>
              <a:buClr>
                <a:schemeClr val="accent3"/>
              </a:buClr>
              <a:buSzPts val="1100"/>
              <a:buNone/>
              <a:defRPr sz="1100">
                <a:solidFill>
                  <a:schemeClr val="accent3"/>
                </a:solidFill>
              </a:defRPr>
            </a:lvl7pPr>
            <a:lvl8pPr lvl="7" algn="ctr" rtl="0">
              <a:spcBef>
                <a:spcPts val="0"/>
              </a:spcBef>
              <a:spcAft>
                <a:spcPts val="0"/>
              </a:spcAft>
              <a:buClr>
                <a:schemeClr val="accent3"/>
              </a:buClr>
              <a:buSzPts val="1100"/>
              <a:buNone/>
              <a:defRPr sz="1100">
                <a:solidFill>
                  <a:schemeClr val="accent3"/>
                </a:solidFill>
              </a:defRPr>
            </a:lvl8pPr>
            <a:lvl9pPr lvl="8" algn="ctr" rtl="0">
              <a:spcBef>
                <a:spcPts val="0"/>
              </a:spcBef>
              <a:spcAft>
                <a:spcPts val="0"/>
              </a:spcAft>
              <a:buClr>
                <a:schemeClr val="accent3"/>
              </a:buClr>
              <a:buSzPts val="1100"/>
              <a:buNone/>
              <a:defRPr sz="1100">
                <a:solidFill>
                  <a:schemeClr val="accent3"/>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lumns 2">
  <p:cSld name="CUSTOM_9_1">
    <p:spTree>
      <p:nvGrpSpPr>
        <p:cNvPr id="1" name="Shape 54"/>
        <p:cNvGrpSpPr/>
        <p:nvPr/>
      </p:nvGrpSpPr>
      <p:grpSpPr>
        <a:xfrm>
          <a:off x="0" y="0"/>
          <a:ext cx="0" cy="0"/>
          <a:chOff x="0" y="0"/>
          <a:chExt cx="0" cy="0"/>
        </a:xfrm>
      </p:grpSpPr>
      <p:sp>
        <p:nvSpPr>
          <p:cNvPr id="55" name="Google Shape;55;p9"/>
          <p:cNvSpPr txBox="1">
            <a:spLocks noGrp="1"/>
          </p:cNvSpPr>
          <p:nvPr>
            <p:ph type="ctrTitle"/>
          </p:nvPr>
        </p:nvSpPr>
        <p:spPr>
          <a:xfrm>
            <a:off x="619900" y="165229"/>
            <a:ext cx="7904100" cy="85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3000"/>
              <a:buNone/>
              <a:defRPr sz="3000">
                <a:solidFill>
                  <a:schemeClr val="accent3"/>
                </a:solidFill>
              </a:defRPr>
            </a:lvl1pPr>
            <a:lvl2pPr lvl="1" algn="ctr" rtl="0">
              <a:spcBef>
                <a:spcPts val="0"/>
              </a:spcBef>
              <a:spcAft>
                <a:spcPts val="0"/>
              </a:spcAft>
              <a:buClr>
                <a:schemeClr val="accent3"/>
              </a:buClr>
              <a:buSzPts val="1100"/>
              <a:buNone/>
              <a:defRPr sz="1100">
                <a:solidFill>
                  <a:schemeClr val="accent3"/>
                </a:solidFill>
              </a:defRPr>
            </a:lvl2pPr>
            <a:lvl3pPr lvl="2" algn="ctr" rtl="0">
              <a:spcBef>
                <a:spcPts val="0"/>
              </a:spcBef>
              <a:spcAft>
                <a:spcPts val="0"/>
              </a:spcAft>
              <a:buClr>
                <a:schemeClr val="accent3"/>
              </a:buClr>
              <a:buSzPts val="1100"/>
              <a:buNone/>
              <a:defRPr sz="1100">
                <a:solidFill>
                  <a:schemeClr val="accent3"/>
                </a:solidFill>
              </a:defRPr>
            </a:lvl3pPr>
            <a:lvl4pPr lvl="3" algn="ctr" rtl="0">
              <a:spcBef>
                <a:spcPts val="0"/>
              </a:spcBef>
              <a:spcAft>
                <a:spcPts val="0"/>
              </a:spcAft>
              <a:buClr>
                <a:schemeClr val="accent3"/>
              </a:buClr>
              <a:buSzPts val="1100"/>
              <a:buNone/>
              <a:defRPr sz="1100">
                <a:solidFill>
                  <a:schemeClr val="accent3"/>
                </a:solidFill>
              </a:defRPr>
            </a:lvl4pPr>
            <a:lvl5pPr lvl="4" algn="ctr" rtl="0">
              <a:spcBef>
                <a:spcPts val="0"/>
              </a:spcBef>
              <a:spcAft>
                <a:spcPts val="0"/>
              </a:spcAft>
              <a:buClr>
                <a:schemeClr val="accent3"/>
              </a:buClr>
              <a:buSzPts val="1100"/>
              <a:buNone/>
              <a:defRPr sz="1100">
                <a:solidFill>
                  <a:schemeClr val="accent3"/>
                </a:solidFill>
              </a:defRPr>
            </a:lvl5pPr>
            <a:lvl6pPr lvl="5" algn="ctr" rtl="0">
              <a:spcBef>
                <a:spcPts val="0"/>
              </a:spcBef>
              <a:spcAft>
                <a:spcPts val="0"/>
              </a:spcAft>
              <a:buClr>
                <a:schemeClr val="accent3"/>
              </a:buClr>
              <a:buSzPts val="1100"/>
              <a:buNone/>
              <a:defRPr sz="1100">
                <a:solidFill>
                  <a:schemeClr val="accent3"/>
                </a:solidFill>
              </a:defRPr>
            </a:lvl6pPr>
            <a:lvl7pPr lvl="6" algn="ctr" rtl="0">
              <a:spcBef>
                <a:spcPts val="0"/>
              </a:spcBef>
              <a:spcAft>
                <a:spcPts val="0"/>
              </a:spcAft>
              <a:buClr>
                <a:schemeClr val="accent3"/>
              </a:buClr>
              <a:buSzPts val="1100"/>
              <a:buNone/>
              <a:defRPr sz="1100">
                <a:solidFill>
                  <a:schemeClr val="accent3"/>
                </a:solidFill>
              </a:defRPr>
            </a:lvl7pPr>
            <a:lvl8pPr lvl="7" algn="ctr" rtl="0">
              <a:spcBef>
                <a:spcPts val="0"/>
              </a:spcBef>
              <a:spcAft>
                <a:spcPts val="0"/>
              </a:spcAft>
              <a:buClr>
                <a:schemeClr val="accent3"/>
              </a:buClr>
              <a:buSzPts val="1100"/>
              <a:buNone/>
              <a:defRPr sz="1100">
                <a:solidFill>
                  <a:schemeClr val="accent3"/>
                </a:solidFill>
              </a:defRPr>
            </a:lvl8pPr>
            <a:lvl9pPr lvl="8" algn="ctr" rtl="0">
              <a:spcBef>
                <a:spcPts val="0"/>
              </a:spcBef>
              <a:spcAft>
                <a:spcPts val="0"/>
              </a:spcAft>
              <a:buClr>
                <a:schemeClr val="accent3"/>
              </a:buClr>
              <a:buSzPts val="1100"/>
              <a:buNone/>
              <a:defRPr sz="1100">
                <a:solidFill>
                  <a:schemeClr val="accent3"/>
                </a:solidFill>
              </a:defRPr>
            </a:lvl9pPr>
          </a:lstStyle>
          <a:p>
            <a:endParaRPr/>
          </a:p>
        </p:txBody>
      </p:sp>
      <p:sp>
        <p:nvSpPr>
          <p:cNvPr id="56" name="Google Shape;56;p9"/>
          <p:cNvSpPr txBox="1">
            <a:spLocks noGrp="1"/>
          </p:cNvSpPr>
          <p:nvPr>
            <p:ph type="ctrTitle" idx="2"/>
          </p:nvPr>
        </p:nvSpPr>
        <p:spPr>
          <a:xfrm>
            <a:off x="5099907" y="1958750"/>
            <a:ext cx="1653000" cy="319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400"/>
              <a:buNone/>
              <a:defRPr sz="2400">
                <a:solidFill>
                  <a:schemeClr val="accent2"/>
                </a:solidFill>
              </a:defRPr>
            </a:lvl1pPr>
            <a:lvl2pPr lvl="1" rtl="0">
              <a:spcBef>
                <a:spcPts val="0"/>
              </a:spcBef>
              <a:spcAft>
                <a:spcPts val="0"/>
              </a:spcAft>
              <a:buClr>
                <a:schemeClr val="accent2"/>
              </a:buClr>
              <a:buSzPts val="2400"/>
              <a:buNone/>
              <a:defRPr sz="2400">
                <a:solidFill>
                  <a:schemeClr val="accent2"/>
                </a:solidFill>
              </a:defRPr>
            </a:lvl2pPr>
            <a:lvl3pPr lvl="2" rtl="0">
              <a:spcBef>
                <a:spcPts val="0"/>
              </a:spcBef>
              <a:spcAft>
                <a:spcPts val="0"/>
              </a:spcAft>
              <a:buClr>
                <a:schemeClr val="accent2"/>
              </a:buClr>
              <a:buSzPts val="2400"/>
              <a:buNone/>
              <a:defRPr sz="2400">
                <a:solidFill>
                  <a:schemeClr val="accent2"/>
                </a:solidFill>
              </a:defRPr>
            </a:lvl3pPr>
            <a:lvl4pPr lvl="3" rtl="0">
              <a:spcBef>
                <a:spcPts val="0"/>
              </a:spcBef>
              <a:spcAft>
                <a:spcPts val="0"/>
              </a:spcAft>
              <a:buClr>
                <a:schemeClr val="accent2"/>
              </a:buClr>
              <a:buSzPts val="2400"/>
              <a:buNone/>
              <a:defRPr sz="2400">
                <a:solidFill>
                  <a:schemeClr val="accent2"/>
                </a:solidFill>
              </a:defRPr>
            </a:lvl4pPr>
            <a:lvl5pPr lvl="4" rtl="0">
              <a:spcBef>
                <a:spcPts val="0"/>
              </a:spcBef>
              <a:spcAft>
                <a:spcPts val="0"/>
              </a:spcAft>
              <a:buClr>
                <a:schemeClr val="accent2"/>
              </a:buClr>
              <a:buSzPts val="2400"/>
              <a:buNone/>
              <a:defRPr sz="2400">
                <a:solidFill>
                  <a:schemeClr val="accent2"/>
                </a:solidFill>
              </a:defRPr>
            </a:lvl5pPr>
            <a:lvl6pPr lvl="5" rtl="0">
              <a:spcBef>
                <a:spcPts val="0"/>
              </a:spcBef>
              <a:spcAft>
                <a:spcPts val="0"/>
              </a:spcAft>
              <a:buClr>
                <a:schemeClr val="accent2"/>
              </a:buClr>
              <a:buSzPts val="2400"/>
              <a:buNone/>
              <a:defRPr sz="2400">
                <a:solidFill>
                  <a:schemeClr val="accent2"/>
                </a:solidFill>
              </a:defRPr>
            </a:lvl6pPr>
            <a:lvl7pPr lvl="6" rtl="0">
              <a:spcBef>
                <a:spcPts val="0"/>
              </a:spcBef>
              <a:spcAft>
                <a:spcPts val="0"/>
              </a:spcAft>
              <a:buClr>
                <a:schemeClr val="accent2"/>
              </a:buClr>
              <a:buSzPts val="2400"/>
              <a:buNone/>
              <a:defRPr sz="2400">
                <a:solidFill>
                  <a:schemeClr val="accent2"/>
                </a:solidFill>
              </a:defRPr>
            </a:lvl7pPr>
            <a:lvl8pPr lvl="7" rtl="0">
              <a:spcBef>
                <a:spcPts val="0"/>
              </a:spcBef>
              <a:spcAft>
                <a:spcPts val="0"/>
              </a:spcAft>
              <a:buClr>
                <a:schemeClr val="accent2"/>
              </a:buClr>
              <a:buSzPts val="2400"/>
              <a:buNone/>
              <a:defRPr sz="2400">
                <a:solidFill>
                  <a:schemeClr val="accent2"/>
                </a:solidFill>
              </a:defRPr>
            </a:lvl8pPr>
            <a:lvl9pPr lvl="8" rtl="0">
              <a:spcBef>
                <a:spcPts val="0"/>
              </a:spcBef>
              <a:spcAft>
                <a:spcPts val="0"/>
              </a:spcAft>
              <a:buClr>
                <a:schemeClr val="accent2"/>
              </a:buClr>
              <a:buSzPts val="2400"/>
              <a:buNone/>
              <a:defRPr sz="2400">
                <a:solidFill>
                  <a:schemeClr val="accent2"/>
                </a:solidFill>
              </a:defRPr>
            </a:lvl9pPr>
          </a:lstStyle>
          <a:p>
            <a:endParaRPr/>
          </a:p>
        </p:txBody>
      </p:sp>
      <p:sp>
        <p:nvSpPr>
          <p:cNvPr id="57" name="Google Shape;57;p9"/>
          <p:cNvSpPr txBox="1">
            <a:spLocks noGrp="1"/>
          </p:cNvSpPr>
          <p:nvPr>
            <p:ph type="subTitle" idx="1"/>
          </p:nvPr>
        </p:nvSpPr>
        <p:spPr>
          <a:xfrm>
            <a:off x="4650200" y="2207475"/>
            <a:ext cx="2515200" cy="1823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100"/>
              <a:buNone/>
              <a:defRPr sz="1100"/>
            </a:lvl1pPr>
            <a:lvl2pPr lvl="1" rtl="0">
              <a:lnSpc>
                <a:spcPct val="115000"/>
              </a:lnSpc>
              <a:spcBef>
                <a:spcPts val="0"/>
              </a:spcBef>
              <a:spcAft>
                <a:spcPts val="0"/>
              </a:spcAft>
              <a:buSzPts val="1100"/>
              <a:buNone/>
              <a:defRPr sz="1100"/>
            </a:lvl2pPr>
            <a:lvl3pPr lvl="2" rtl="0">
              <a:lnSpc>
                <a:spcPct val="115000"/>
              </a:lnSpc>
              <a:spcBef>
                <a:spcPts val="0"/>
              </a:spcBef>
              <a:spcAft>
                <a:spcPts val="0"/>
              </a:spcAft>
              <a:buSzPts val="1100"/>
              <a:buNone/>
              <a:defRPr sz="1100"/>
            </a:lvl3pPr>
            <a:lvl4pPr lvl="3" rtl="0">
              <a:lnSpc>
                <a:spcPct val="115000"/>
              </a:lnSpc>
              <a:spcBef>
                <a:spcPts val="0"/>
              </a:spcBef>
              <a:spcAft>
                <a:spcPts val="0"/>
              </a:spcAft>
              <a:buSzPts val="1100"/>
              <a:buNone/>
              <a:defRPr sz="1100"/>
            </a:lvl4pPr>
            <a:lvl5pPr lvl="4" rtl="0">
              <a:lnSpc>
                <a:spcPct val="115000"/>
              </a:lnSpc>
              <a:spcBef>
                <a:spcPts val="0"/>
              </a:spcBef>
              <a:spcAft>
                <a:spcPts val="0"/>
              </a:spcAft>
              <a:buSzPts val="1100"/>
              <a:buNone/>
              <a:defRPr sz="1100"/>
            </a:lvl5pPr>
            <a:lvl6pPr lvl="5" rtl="0">
              <a:lnSpc>
                <a:spcPct val="115000"/>
              </a:lnSpc>
              <a:spcBef>
                <a:spcPts val="0"/>
              </a:spcBef>
              <a:spcAft>
                <a:spcPts val="0"/>
              </a:spcAft>
              <a:buSzPts val="1100"/>
              <a:buNone/>
              <a:defRPr sz="1100"/>
            </a:lvl6pPr>
            <a:lvl7pPr lvl="6" rtl="0">
              <a:lnSpc>
                <a:spcPct val="115000"/>
              </a:lnSpc>
              <a:spcBef>
                <a:spcPts val="0"/>
              </a:spcBef>
              <a:spcAft>
                <a:spcPts val="0"/>
              </a:spcAft>
              <a:buSzPts val="1100"/>
              <a:buNone/>
              <a:defRPr sz="1100"/>
            </a:lvl7pPr>
            <a:lvl8pPr lvl="7" rtl="0">
              <a:lnSpc>
                <a:spcPct val="115000"/>
              </a:lnSpc>
              <a:spcBef>
                <a:spcPts val="0"/>
              </a:spcBef>
              <a:spcAft>
                <a:spcPts val="0"/>
              </a:spcAft>
              <a:buSzPts val="1100"/>
              <a:buNone/>
              <a:defRPr sz="1100"/>
            </a:lvl8pPr>
            <a:lvl9pPr lvl="8" rtl="0">
              <a:lnSpc>
                <a:spcPct val="115000"/>
              </a:lnSpc>
              <a:spcBef>
                <a:spcPts val="0"/>
              </a:spcBef>
              <a:spcAft>
                <a:spcPts val="0"/>
              </a:spcAft>
              <a:buSzPts val="1100"/>
              <a:buNone/>
              <a:defRPr sz="1100"/>
            </a:lvl9pPr>
          </a:lstStyle>
          <a:p>
            <a:endParaRPr/>
          </a:p>
        </p:txBody>
      </p:sp>
      <p:sp>
        <p:nvSpPr>
          <p:cNvPr id="58" name="Google Shape;58;p9"/>
          <p:cNvSpPr txBox="1">
            <a:spLocks noGrp="1"/>
          </p:cNvSpPr>
          <p:nvPr>
            <p:ph type="ctrTitle" idx="3"/>
          </p:nvPr>
        </p:nvSpPr>
        <p:spPr>
          <a:xfrm>
            <a:off x="2637958" y="1958750"/>
            <a:ext cx="1653000" cy="319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400"/>
              <a:buNone/>
              <a:defRPr sz="2400">
                <a:solidFill>
                  <a:schemeClr val="accent2"/>
                </a:solidFill>
              </a:defRPr>
            </a:lvl1pPr>
            <a:lvl2pPr lvl="1" rtl="0">
              <a:spcBef>
                <a:spcPts val="0"/>
              </a:spcBef>
              <a:spcAft>
                <a:spcPts val="0"/>
              </a:spcAft>
              <a:buClr>
                <a:schemeClr val="accent2"/>
              </a:buClr>
              <a:buSzPts val="2400"/>
              <a:buNone/>
              <a:defRPr sz="2400">
                <a:solidFill>
                  <a:schemeClr val="accent2"/>
                </a:solidFill>
              </a:defRPr>
            </a:lvl2pPr>
            <a:lvl3pPr lvl="2" rtl="0">
              <a:spcBef>
                <a:spcPts val="0"/>
              </a:spcBef>
              <a:spcAft>
                <a:spcPts val="0"/>
              </a:spcAft>
              <a:buClr>
                <a:schemeClr val="accent2"/>
              </a:buClr>
              <a:buSzPts val="2400"/>
              <a:buNone/>
              <a:defRPr sz="2400">
                <a:solidFill>
                  <a:schemeClr val="accent2"/>
                </a:solidFill>
              </a:defRPr>
            </a:lvl3pPr>
            <a:lvl4pPr lvl="3" rtl="0">
              <a:spcBef>
                <a:spcPts val="0"/>
              </a:spcBef>
              <a:spcAft>
                <a:spcPts val="0"/>
              </a:spcAft>
              <a:buClr>
                <a:schemeClr val="accent2"/>
              </a:buClr>
              <a:buSzPts val="2400"/>
              <a:buNone/>
              <a:defRPr sz="2400">
                <a:solidFill>
                  <a:schemeClr val="accent2"/>
                </a:solidFill>
              </a:defRPr>
            </a:lvl4pPr>
            <a:lvl5pPr lvl="4" rtl="0">
              <a:spcBef>
                <a:spcPts val="0"/>
              </a:spcBef>
              <a:spcAft>
                <a:spcPts val="0"/>
              </a:spcAft>
              <a:buClr>
                <a:schemeClr val="accent2"/>
              </a:buClr>
              <a:buSzPts val="2400"/>
              <a:buNone/>
              <a:defRPr sz="2400">
                <a:solidFill>
                  <a:schemeClr val="accent2"/>
                </a:solidFill>
              </a:defRPr>
            </a:lvl5pPr>
            <a:lvl6pPr lvl="5" rtl="0">
              <a:spcBef>
                <a:spcPts val="0"/>
              </a:spcBef>
              <a:spcAft>
                <a:spcPts val="0"/>
              </a:spcAft>
              <a:buClr>
                <a:schemeClr val="accent2"/>
              </a:buClr>
              <a:buSzPts val="2400"/>
              <a:buNone/>
              <a:defRPr sz="2400">
                <a:solidFill>
                  <a:schemeClr val="accent2"/>
                </a:solidFill>
              </a:defRPr>
            </a:lvl6pPr>
            <a:lvl7pPr lvl="6" rtl="0">
              <a:spcBef>
                <a:spcPts val="0"/>
              </a:spcBef>
              <a:spcAft>
                <a:spcPts val="0"/>
              </a:spcAft>
              <a:buClr>
                <a:schemeClr val="accent2"/>
              </a:buClr>
              <a:buSzPts val="2400"/>
              <a:buNone/>
              <a:defRPr sz="2400">
                <a:solidFill>
                  <a:schemeClr val="accent2"/>
                </a:solidFill>
              </a:defRPr>
            </a:lvl7pPr>
            <a:lvl8pPr lvl="7" rtl="0">
              <a:spcBef>
                <a:spcPts val="0"/>
              </a:spcBef>
              <a:spcAft>
                <a:spcPts val="0"/>
              </a:spcAft>
              <a:buClr>
                <a:schemeClr val="accent2"/>
              </a:buClr>
              <a:buSzPts val="2400"/>
              <a:buNone/>
              <a:defRPr sz="2400">
                <a:solidFill>
                  <a:schemeClr val="accent2"/>
                </a:solidFill>
              </a:defRPr>
            </a:lvl8pPr>
            <a:lvl9pPr lvl="8" rtl="0">
              <a:spcBef>
                <a:spcPts val="0"/>
              </a:spcBef>
              <a:spcAft>
                <a:spcPts val="0"/>
              </a:spcAft>
              <a:buClr>
                <a:schemeClr val="accent2"/>
              </a:buClr>
              <a:buSzPts val="2400"/>
              <a:buNone/>
              <a:defRPr sz="2400">
                <a:solidFill>
                  <a:schemeClr val="accent2"/>
                </a:solidFill>
              </a:defRPr>
            </a:lvl9pPr>
          </a:lstStyle>
          <a:p>
            <a:endParaRPr/>
          </a:p>
        </p:txBody>
      </p:sp>
      <p:sp>
        <p:nvSpPr>
          <p:cNvPr id="59" name="Google Shape;59;p9"/>
          <p:cNvSpPr txBox="1">
            <a:spLocks noGrp="1"/>
          </p:cNvSpPr>
          <p:nvPr>
            <p:ph type="subTitle" idx="4"/>
          </p:nvPr>
        </p:nvSpPr>
        <p:spPr>
          <a:xfrm>
            <a:off x="2135000" y="2207475"/>
            <a:ext cx="2515200" cy="1823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100"/>
              <a:buNone/>
              <a:defRPr sz="1100"/>
            </a:lvl1pPr>
            <a:lvl2pPr lvl="1" rtl="0">
              <a:lnSpc>
                <a:spcPct val="115000"/>
              </a:lnSpc>
              <a:spcBef>
                <a:spcPts val="0"/>
              </a:spcBef>
              <a:spcAft>
                <a:spcPts val="0"/>
              </a:spcAft>
              <a:buSzPts val="1100"/>
              <a:buNone/>
              <a:defRPr sz="1100"/>
            </a:lvl2pPr>
            <a:lvl3pPr lvl="2" rtl="0">
              <a:lnSpc>
                <a:spcPct val="115000"/>
              </a:lnSpc>
              <a:spcBef>
                <a:spcPts val="0"/>
              </a:spcBef>
              <a:spcAft>
                <a:spcPts val="0"/>
              </a:spcAft>
              <a:buSzPts val="1100"/>
              <a:buNone/>
              <a:defRPr sz="1100"/>
            </a:lvl3pPr>
            <a:lvl4pPr lvl="3" rtl="0">
              <a:lnSpc>
                <a:spcPct val="115000"/>
              </a:lnSpc>
              <a:spcBef>
                <a:spcPts val="0"/>
              </a:spcBef>
              <a:spcAft>
                <a:spcPts val="0"/>
              </a:spcAft>
              <a:buSzPts val="1100"/>
              <a:buNone/>
              <a:defRPr sz="1100"/>
            </a:lvl4pPr>
            <a:lvl5pPr lvl="4" rtl="0">
              <a:lnSpc>
                <a:spcPct val="115000"/>
              </a:lnSpc>
              <a:spcBef>
                <a:spcPts val="0"/>
              </a:spcBef>
              <a:spcAft>
                <a:spcPts val="0"/>
              </a:spcAft>
              <a:buSzPts val="1100"/>
              <a:buNone/>
              <a:defRPr sz="1100"/>
            </a:lvl5pPr>
            <a:lvl6pPr lvl="5" rtl="0">
              <a:lnSpc>
                <a:spcPct val="115000"/>
              </a:lnSpc>
              <a:spcBef>
                <a:spcPts val="0"/>
              </a:spcBef>
              <a:spcAft>
                <a:spcPts val="0"/>
              </a:spcAft>
              <a:buSzPts val="1100"/>
              <a:buNone/>
              <a:defRPr sz="1100"/>
            </a:lvl6pPr>
            <a:lvl7pPr lvl="6" rtl="0">
              <a:lnSpc>
                <a:spcPct val="115000"/>
              </a:lnSpc>
              <a:spcBef>
                <a:spcPts val="0"/>
              </a:spcBef>
              <a:spcAft>
                <a:spcPts val="0"/>
              </a:spcAft>
              <a:buSzPts val="1100"/>
              <a:buNone/>
              <a:defRPr sz="1100"/>
            </a:lvl7pPr>
            <a:lvl8pPr lvl="7" rtl="0">
              <a:lnSpc>
                <a:spcPct val="115000"/>
              </a:lnSpc>
              <a:spcBef>
                <a:spcPts val="0"/>
              </a:spcBef>
              <a:spcAft>
                <a:spcPts val="0"/>
              </a:spcAft>
              <a:buSzPts val="1100"/>
              <a:buNone/>
              <a:defRPr sz="1100"/>
            </a:lvl8pPr>
            <a:lvl9pPr lvl="8" rtl="0">
              <a:lnSpc>
                <a:spcPct val="115000"/>
              </a:lnSpc>
              <a:spcBef>
                <a:spcPts val="0"/>
              </a:spcBef>
              <a:spcAft>
                <a:spcPts val="0"/>
              </a:spcAft>
              <a:buSzPts val="1100"/>
              <a:buNone/>
              <a:defRPr sz="1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2">
  <p:cSld name="CUSTOM_8">
    <p:spTree>
      <p:nvGrpSpPr>
        <p:cNvPr id="1" name="Shape 60"/>
        <p:cNvGrpSpPr/>
        <p:nvPr/>
      </p:nvGrpSpPr>
      <p:grpSpPr>
        <a:xfrm>
          <a:off x="0" y="0"/>
          <a:ext cx="0" cy="0"/>
          <a:chOff x="0" y="0"/>
          <a:chExt cx="0" cy="0"/>
        </a:xfrm>
      </p:grpSpPr>
      <p:sp>
        <p:nvSpPr>
          <p:cNvPr id="61" name="Google Shape;61;p10"/>
          <p:cNvSpPr txBox="1">
            <a:spLocks noGrp="1"/>
          </p:cNvSpPr>
          <p:nvPr>
            <p:ph type="ctrTitle"/>
          </p:nvPr>
        </p:nvSpPr>
        <p:spPr>
          <a:xfrm>
            <a:off x="619900" y="165229"/>
            <a:ext cx="7904100" cy="85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3000"/>
              <a:buNone/>
              <a:defRPr sz="3000">
                <a:solidFill>
                  <a:schemeClr val="accent3"/>
                </a:solidFill>
              </a:defRPr>
            </a:lvl1pPr>
            <a:lvl2pPr lvl="1" algn="ctr" rtl="0">
              <a:spcBef>
                <a:spcPts val="0"/>
              </a:spcBef>
              <a:spcAft>
                <a:spcPts val="0"/>
              </a:spcAft>
              <a:buClr>
                <a:schemeClr val="accent3"/>
              </a:buClr>
              <a:buSzPts val="1100"/>
              <a:buNone/>
              <a:defRPr sz="1100">
                <a:solidFill>
                  <a:schemeClr val="accent3"/>
                </a:solidFill>
              </a:defRPr>
            </a:lvl2pPr>
            <a:lvl3pPr lvl="2" algn="ctr" rtl="0">
              <a:spcBef>
                <a:spcPts val="0"/>
              </a:spcBef>
              <a:spcAft>
                <a:spcPts val="0"/>
              </a:spcAft>
              <a:buClr>
                <a:schemeClr val="accent3"/>
              </a:buClr>
              <a:buSzPts val="1100"/>
              <a:buNone/>
              <a:defRPr sz="1100">
                <a:solidFill>
                  <a:schemeClr val="accent3"/>
                </a:solidFill>
              </a:defRPr>
            </a:lvl3pPr>
            <a:lvl4pPr lvl="3" algn="ctr" rtl="0">
              <a:spcBef>
                <a:spcPts val="0"/>
              </a:spcBef>
              <a:spcAft>
                <a:spcPts val="0"/>
              </a:spcAft>
              <a:buClr>
                <a:schemeClr val="accent3"/>
              </a:buClr>
              <a:buSzPts val="1100"/>
              <a:buNone/>
              <a:defRPr sz="1100">
                <a:solidFill>
                  <a:schemeClr val="accent3"/>
                </a:solidFill>
              </a:defRPr>
            </a:lvl4pPr>
            <a:lvl5pPr lvl="4" algn="ctr" rtl="0">
              <a:spcBef>
                <a:spcPts val="0"/>
              </a:spcBef>
              <a:spcAft>
                <a:spcPts val="0"/>
              </a:spcAft>
              <a:buClr>
                <a:schemeClr val="accent3"/>
              </a:buClr>
              <a:buSzPts val="1100"/>
              <a:buNone/>
              <a:defRPr sz="1100">
                <a:solidFill>
                  <a:schemeClr val="accent3"/>
                </a:solidFill>
              </a:defRPr>
            </a:lvl5pPr>
            <a:lvl6pPr lvl="5" algn="ctr" rtl="0">
              <a:spcBef>
                <a:spcPts val="0"/>
              </a:spcBef>
              <a:spcAft>
                <a:spcPts val="0"/>
              </a:spcAft>
              <a:buClr>
                <a:schemeClr val="accent3"/>
              </a:buClr>
              <a:buSzPts val="1100"/>
              <a:buNone/>
              <a:defRPr sz="1100">
                <a:solidFill>
                  <a:schemeClr val="accent3"/>
                </a:solidFill>
              </a:defRPr>
            </a:lvl6pPr>
            <a:lvl7pPr lvl="6" algn="ctr" rtl="0">
              <a:spcBef>
                <a:spcPts val="0"/>
              </a:spcBef>
              <a:spcAft>
                <a:spcPts val="0"/>
              </a:spcAft>
              <a:buClr>
                <a:schemeClr val="accent3"/>
              </a:buClr>
              <a:buSzPts val="1100"/>
              <a:buNone/>
              <a:defRPr sz="1100">
                <a:solidFill>
                  <a:schemeClr val="accent3"/>
                </a:solidFill>
              </a:defRPr>
            </a:lvl7pPr>
            <a:lvl8pPr lvl="7" algn="ctr" rtl="0">
              <a:spcBef>
                <a:spcPts val="0"/>
              </a:spcBef>
              <a:spcAft>
                <a:spcPts val="0"/>
              </a:spcAft>
              <a:buClr>
                <a:schemeClr val="accent3"/>
              </a:buClr>
              <a:buSzPts val="1100"/>
              <a:buNone/>
              <a:defRPr sz="1100">
                <a:solidFill>
                  <a:schemeClr val="accent3"/>
                </a:solidFill>
              </a:defRPr>
            </a:lvl8pPr>
            <a:lvl9pPr lvl="8" algn="ctr" rtl="0">
              <a:spcBef>
                <a:spcPts val="0"/>
              </a:spcBef>
              <a:spcAft>
                <a:spcPts val="0"/>
              </a:spcAft>
              <a:buClr>
                <a:schemeClr val="accent3"/>
              </a:buClr>
              <a:buSzPts val="1100"/>
              <a:buNone/>
              <a:defRPr sz="1100">
                <a:solidFill>
                  <a:schemeClr val="accent3"/>
                </a:solidFill>
              </a:defRPr>
            </a:lvl9pPr>
          </a:lstStyle>
          <a:p>
            <a:endParaRPr/>
          </a:p>
        </p:txBody>
      </p:sp>
      <p:sp>
        <p:nvSpPr>
          <p:cNvPr id="62" name="Google Shape;62;p10"/>
          <p:cNvSpPr txBox="1">
            <a:spLocks noGrp="1"/>
          </p:cNvSpPr>
          <p:nvPr>
            <p:ph type="ctrTitle" idx="2"/>
          </p:nvPr>
        </p:nvSpPr>
        <p:spPr>
          <a:xfrm>
            <a:off x="1041226" y="2769200"/>
            <a:ext cx="14853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3" name="Google Shape;63;p10"/>
          <p:cNvSpPr txBox="1">
            <a:spLocks noGrp="1"/>
          </p:cNvSpPr>
          <p:nvPr>
            <p:ph type="subTitle" idx="1"/>
          </p:nvPr>
        </p:nvSpPr>
        <p:spPr>
          <a:xfrm>
            <a:off x="807075" y="3400575"/>
            <a:ext cx="1953600" cy="9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100"/>
              <a:buNone/>
              <a:defRPr sz="1100">
                <a:solidFill>
                  <a:srgbClr val="000000"/>
                </a:solidFill>
              </a:defRPr>
            </a:lvl1pPr>
            <a:lvl2pPr lvl="1" algn="ctr" rtl="0">
              <a:lnSpc>
                <a:spcPct val="100000"/>
              </a:lnSpc>
              <a:spcBef>
                <a:spcPts val="0"/>
              </a:spcBef>
              <a:spcAft>
                <a:spcPts val="0"/>
              </a:spcAft>
              <a:buClr>
                <a:srgbClr val="000000"/>
              </a:buClr>
              <a:buSzPts val="1100"/>
              <a:buNone/>
              <a:defRPr sz="1100">
                <a:solidFill>
                  <a:srgbClr val="000000"/>
                </a:solidFill>
              </a:defRPr>
            </a:lvl2pPr>
            <a:lvl3pPr lvl="2" algn="ctr" rtl="0">
              <a:lnSpc>
                <a:spcPct val="100000"/>
              </a:lnSpc>
              <a:spcBef>
                <a:spcPts val="0"/>
              </a:spcBef>
              <a:spcAft>
                <a:spcPts val="0"/>
              </a:spcAft>
              <a:buClr>
                <a:srgbClr val="000000"/>
              </a:buClr>
              <a:buSzPts val="1100"/>
              <a:buNone/>
              <a:defRPr sz="1100">
                <a:solidFill>
                  <a:srgbClr val="000000"/>
                </a:solidFill>
              </a:defRPr>
            </a:lvl3pPr>
            <a:lvl4pPr lvl="3" algn="ctr" rtl="0">
              <a:lnSpc>
                <a:spcPct val="100000"/>
              </a:lnSpc>
              <a:spcBef>
                <a:spcPts val="0"/>
              </a:spcBef>
              <a:spcAft>
                <a:spcPts val="0"/>
              </a:spcAft>
              <a:buClr>
                <a:srgbClr val="000000"/>
              </a:buClr>
              <a:buSzPts val="1100"/>
              <a:buNone/>
              <a:defRPr sz="1100">
                <a:solidFill>
                  <a:srgbClr val="000000"/>
                </a:solidFill>
              </a:defRPr>
            </a:lvl4pPr>
            <a:lvl5pPr lvl="4" algn="ctr" rtl="0">
              <a:lnSpc>
                <a:spcPct val="100000"/>
              </a:lnSpc>
              <a:spcBef>
                <a:spcPts val="0"/>
              </a:spcBef>
              <a:spcAft>
                <a:spcPts val="0"/>
              </a:spcAft>
              <a:buClr>
                <a:srgbClr val="000000"/>
              </a:buClr>
              <a:buSzPts val="1100"/>
              <a:buNone/>
              <a:defRPr sz="1100">
                <a:solidFill>
                  <a:srgbClr val="000000"/>
                </a:solidFill>
              </a:defRPr>
            </a:lvl5pPr>
            <a:lvl6pPr lvl="5" algn="ctr" rtl="0">
              <a:lnSpc>
                <a:spcPct val="100000"/>
              </a:lnSpc>
              <a:spcBef>
                <a:spcPts val="0"/>
              </a:spcBef>
              <a:spcAft>
                <a:spcPts val="0"/>
              </a:spcAft>
              <a:buClr>
                <a:srgbClr val="000000"/>
              </a:buClr>
              <a:buSzPts val="1100"/>
              <a:buNone/>
              <a:defRPr sz="1100">
                <a:solidFill>
                  <a:srgbClr val="000000"/>
                </a:solidFill>
              </a:defRPr>
            </a:lvl6pPr>
            <a:lvl7pPr lvl="6" algn="ctr" rtl="0">
              <a:lnSpc>
                <a:spcPct val="100000"/>
              </a:lnSpc>
              <a:spcBef>
                <a:spcPts val="0"/>
              </a:spcBef>
              <a:spcAft>
                <a:spcPts val="0"/>
              </a:spcAft>
              <a:buClr>
                <a:srgbClr val="000000"/>
              </a:buClr>
              <a:buSzPts val="1100"/>
              <a:buNone/>
              <a:defRPr sz="1100">
                <a:solidFill>
                  <a:srgbClr val="000000"/>
                </a:solidFill>
              </a:defRPr>
            </a:lvl7pPr>
            <a:lvl8pPr lvl="7" algn="ctr" rtl="0">
              <a:lnSpc>
                <a:spcPct val="100000"/>
              </a:lnSpc>
              <a:spcBef>
                <a:spcPts val="0"/>
              </a:spcBef>
              <a:spcAft>
                <a:spcPts val="0"/>
              </a:spcAft>
              <a:buClr>
                <a:srgbClr val="000000"/>
              </a:buClr>
              <a:buSzPts val="1100"/>
              <a:buNone/>
              <a:defRPr sz="1100">
                <a:solidFill>
                  <a:srgbClr val="000000"/>
                </a:solidFill>
              </a:defRPr>
            </a:lvl8pPr>
            <a:lvl9pPr lvl="8" algn="ctr" rtl="0">
              <a:lnSpc>
                <a:spcPct val="100000"/>
              </a:lnSpc>
              <a:spcBef>
                <a:spcPts val="0"/>
              </a:spcBef>
              <a:spcAft>
                <a:spcPts val="0"/>
              </a:spcAft>
              <a:buClr>
                <a:srgbClr val="000000"/>
              </a:buClr>
              <a:buSzPts val="1100"/>
              <a:buNone/>
              <a:defRPr sz="1100">
                <a:solidFill>
                  <a:srgbClr val="000000"/>
                </a:solidFill>
              </a:defRPr>
            </a:lvl9pPr>
          </a:lstStyle>
          <a:p>
            <a:endParaRPr/>
          </a:p>
        </p:txBody>
      </p:sp>
      <p:sp>
        <p:nvSpPr>
          <p:cNvPr id="64" name="Google Shape;64;p10"/>
          <p:cNvSpPr txBox="1">
            <a:spLocks noGrp="1"/>
          </p:cNvSpPr>
          <p:nvPr>
            <p:ph type="ctrTitle" idx="3"/>
          </p:nvPr>
        </p:nvSpPr>
        <p:spPr>
          <a:xfrm>
            <a:off x="3817071" y="2769200"/>
            <a:ext cx="14853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5" name="Google Shape;65;p10"/>
          <p:cNvSpPr txBox="1">
            <a:spLocks noGrp="1"/>
          </p:cNvSpPr>
          <p:nvPr>
            <p:ph type="subTitle" idx="4"/>
          </p:nvPr>
        </p:nvSpPr>
        <p:spPr>
          <a:xfrm>
            <a:off x="3595075" y="3400575"/>
            <a:ext cx="1953600" cy="9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100"/>
              <a:buNone/>
              <a:defRPr sz="1100">
                <a:solidFill>
                  <a:srgbClr val="000000"/>
                </a:solidFill>
              </a:defRPr>
            </a:lvl1pPr>
            <a:lvl2pPr lvl="1" algn="ctr" rtl="0">
              <a:lnSpc>
                <a:spcPct val="100000"/>
              </a:lnSpc>
              <a:spcBef>
                <a:spcPts val="0"/>
              </a:spcBef>
              <a:spcAft>
                <a:spcPts val="0"/>
              </a:spcAft>
              <a:buClr>
                <a:srgbClr val="000000"/>
              </a:buClr>
              <a:buSzPts val="1100"/>
              <a:buNone/>
              <a:defRPr sz="1100">
                <a:solidFill>
                  <a:srgbClr val="000000"/>
                </a:solidFill>
              </a:defRPr>
            </a:lvl2pPr>
            <a:lvl3pPr lvl="2" algn="ctr" rtl="0">
              <a:lnSpc>
                <a:spcPct val="100000"/>
              </a:lnSpc>
              <a:spcBef>
                <a:spcPts val="0"/>
              </a:spcBef>
              <a:spcAft>
                <a:spcPts val="0"/>
              </a:spcAft>
              <a:buClr>
                <a:srgbClr val="000000"/>
              </a:buClr>
              <a:buSzPts val="1100"/>
              <a:buNone/>
              <a:defRPr sz="1100">
                <a:solidFill>
                  <a:srgbClr val="000000"/>
                </a:solidFill>
              </a:defRPr>
            </a:lvl3pPr>
            <a:lvl4pPr lvl="3" algn="ctr" rtl="0">
              <a:lnSpc>
                <a:spcPct val="100000"/>
              </a:lnSpc>
              <a:spcBef>
                <a:spcPts val="0"/>
              </a:spcBef>
              <a:spcAft>
                <a:spcPts val="0"/>
              </a:spcAft>
              <a:buClr>
                <a:srgbClr val="000000"/>
              </a:buClr>
              <a:buSzPts val="1100"/>
              <a:buNone/>
              <a:defRPr sz="1100">
                <a:solidFill>
                  <a:srgbClr val="000000"/>
                </a:solidFill>
              </a:defRPr>
            </a:lvl4pPr>
            <a:lvl5pPr lvl="4" algn="ctr" rtl="0">
              <a:lnSpc>
                <a:spcPct val="100000"/>
              </a:lnSpc>
              <a:spcBef>
                <a:spcPts val="0"/>
              </a:spcBef>
              <a:spcAft>
                <a:spcPts val="0"/>
              </a:spcAft>
              <a:buClr>
                <a:srgbClr val="000000"/>
              </a:buClr>
              <a:buSzPts val="1100"/>
              <a:buNone/>
              <a:defRPr sz="1100">
                <a:solidFill>
                  <a:srgbClr val="000000"/>
                </a:solidFill>
              </a:defRPr>
            </a:lvl5pPr>
            <a:lvl6pPr lvl="5" algn="ctr" rtl="0">
              <a:lnSpc>
                <a:spcPct val="100000"/>
              </a:lnSpc>
              <a:spcBef>
                <a:spcPts val="0"/>
              </a:spcBef>
              <a:spcAft>
                <a:spcPts val="0"/>
              </a:spcAft>
              <a:buClr>
                <a:srgbClr val="000000"/>
              </a:buClr>
              <a:buSzPts val="1100"/>
              <a:buNone/>
              <a:defRPr sz="1100">
                <a:solidFill>
                  <a:srgbClr val="000000"/>
                </a:solidFill>
              </a:defRPr>
            </a:lvl6pPr>
            <a:lvl7pPr lvl="6" algn="ctr" rtl="0">
              <a:lnSpc>
                <a:spcPct val="100000"/>
              </a:lnSpc>
              <a:spcBef>
                <a:spcPts val="0"/>
              </a:spcBef>
              <a:spcAft>
                <a:spcPts val="0"/>
              </a:spcAft>
              <a:buClr>
                <a:srgbClr val="000000"/>
              </a:buClr>
              <a:buSzPts val="1100"/>
              <a:buNone/>
              <a:defRPr sz="1100">
                <a:solidFill>
                  <a:srgbClr val="000000"/>
                </a:solidFill>
              </a:defRPr>
            </a:lvl7pPr>
            <a:lvl8pPr lvl="7" algn="ctr" rtl="0">
              <a:lnSpc>
                <a:spcPct val="100000"/>
              </a:lnSpc>
              <a:spcBef>
                <a:spcPts val="0"/>
              </a:spcBef>
              <a:spcAft>
                <a:spcPts val="0"/>
              </a:spcAft>
              <a:buClr>
                <a:srgbClr val="000000"/>
              </a:buClr>
              <a:buSzPts val="1100"/>
              <a:buNone/>
              <a:defRPr sz="1100">
                <a:solidFill>
                  <a:srgbClr val="000000"/>
                </a:solidFill>
              </a:defRPr>
            </a:lvl8pPr>
            <a:lvl9pPr lvl="8" algn="ctr" rtl="0">
              <a:lnSpc>
                <a:spcPct val="100000"/>
              </a:lnSpc>
              <a:spcBef>
                <a:spcPts val="0"/>
              </a:spcBef>
              <a:spcAft>
                <a:spcPts val="0"/>
              </a:spcAft>
              <a:buClr>
                <a:srgbClr val="000000"/>
              </a:buClr>
              <a:buSzPts val="1100"/>
              <a:buNone/>
              <a:defRPr sz="1100">
                <a:solidFill>
                  <a:srgbClr val="000000"/>
                </a:solidFill>
              </a:defRPr>
            </a:lvl9pPr>
          </a:lstStyle>
          <a:p>
            <a:endParaRPr/>
          </a:p>
        </p:txBody>
      </p:sp>
      <p:sp>
        <p:nvSpPr>
          <p:cNvPr id="66" name="Google Shape;66;p10"/>
          <p:cNvSpPr txBox="1">
            <a:spLocks noGrp="1"/>
          </p:cNvSpPr>
          <p:nvPr>
            <p:ph type="ctrTitle" idx="5"/>
          </p:nvPr>
        </p:nvSpPr>
        <p:spPr>
          <a:xfrm>
            <a:off x="6617467" y="2769200"/>
            <a:ext cx="14853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7" name="Google Shape;67;p10"/>
          <p:cNvSpPr txBox="1">
            <a:spLocks noGrp="1"/>
          </p:cNvSpPr>
          <p:nvPr>
            <p:ph type="subTitle" idx="6"/>
          </p:nvPr>
        </p:nvSpPr>
        <p:spPr>
          <a:xfrm>
            <a:off x="6383325" y="3400575"/>
            <a:ext cx="1953600" cy="9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100"/>
              <a:buNone/>
              <a:defRPr sz="1100">
                <a:solidFill>
                  <a:srgbClr val="000000"/>
                </a:solidFill>
              </a:defRPr>
            </a:lvl1pPr>
            <a:lvl2pPr lvl="1" algn="ctr" rtl="0">
              <a:lnSpc>
                <a:spcPct val="100000"/>
              </a:lnSpc>
              <a:spcBef>
                <a:spcPts val="0"/>
              </a:spcBef>
              <a:spcAft>
                <a:spcPts val="0"/>
              </a:spcAft>
              <a:buClr>
                <a:srgbClr val="000000"/>
              </a:buClr>
              <a:buSzPts val="1100"/>
              <a:buNone/>
              <a:defRPr sz="1100">
                <a:solidFill>
                  <a:srgbClr val="000000"/>
                </a:solidFill>
              </a:defRPr>
            </a:lvl2pPr>
            <a:lvl3pPr lvl="2" algn="ctr" rtl="0">
              <a:lnSpc>
                <a:spcPct val="100000"/>
              </a:lnSpc>
              <a:spcBef>
                <a:spcPts val="0"/>
              </a:spcBef>
              <a:spcAft>
                <a:spcPts val="0"/>
              </a:spcAft>
              <a:buClr>
                <a:srgbClr val="000000"/>
              </a:buClr>
              <a:buSzPts val="1100"/>
              <a:buNone/>
              <a:defRPr sz="1100">
                <a:solidFill>
                  <a:srgbClr val="000000"/>
                </a:solidFill>
              </a:defRPr>
            </a:lvl3pPr>
            <a:lvl4pPr lvl="3" algn="ctr" rtl="0">
              <a:lnSpc>
                <a:spcPct val="100000"/>
              </a:lnSpc>
              <a:spcBef>
                <a:spcPts val="0"/>
              </a:spcBef>
              <a:spcAft>
                <a:spcPts val="0"/>
              </a:spcAft>
              <a:buClr>
                <a:srgbClr val="000000"/>
              </a:buClr>
              <a:buSzPts val="1100"/>
              <a:buNone/>
              <a:defRPr sz="1100">
                <a:solidFill>
                  <a:srgbClr val="000000"/>
                </a:solidFill>
              </a:defRPr>
            </a:lvl4pPr>
            <a:lvl5pPr lvl="4" algn="ctr" rtl="0">
              <a:lnSpc>
                <a:spcPct val="100000"/>
              </a:lnSpc>
              <a:spcBef>
                <a:spcPts val="0"/>
              </a:spcBef>
              <a:spcAft>
                <a:spcPts val="0"/>
              </a:spcAft>
              <a:buClr>
                <a:srgbClr val="000000"/>
              </a:buClr>
              <a:buSzPts val="1100"/>
              <a:buNone/>
              <a:defRPr sz="1100">
                <a:solidFill>
                  <a:srgbClr val="000000"/>
                </a:solidFill>
              </a:defRPr>
            </a:lvl5pPr>
            <a:lvl6pPr lvl="5" algn="ctr" rtl="0">
              <a:lnSpc>
                <a:spcPct val="100000"/>
              </a:lnSpc>
              <a:spcBef>
                <a:spcPts val="0"/>
              </a:spcBef>
              <a:spcAft>
                <a:spcPts val="0"/>
              </a:spcAft>
              <a:buClr>
                <a:srgbClr val="000000"/>
              </a:buClr>
              <a:buSzPts val="1100"/>
              <a:buNone/>
              <a:defRPr sz="1100">
                <a:solidFill>
                  <a:srgbClr val="000000"/>
                </a:solidFill>
              </a:defRPr>
            </a:lvl6pPr>
            <a:lvl7pPr lvl="6" algn="ctr" rtl="0">
              <a:lnSpc>
                <a:spcPct val="100000"/>
              </a:lnSpc>
              <a:spcBef>
                <a:spcPts val="0"/>
              </a:spcBef>
              <a:spcAft>
                <a:spcPts val="0"/>
              </a:spcAft>
              <a:buClr>
                <a:srgbClr val="000000"/>
              </a:buClr>
              <a:buSzPts val="1100"/>
              <a:buNone/>
              <a:defRPr sz="1100">
                <a:solidFill>
                  <a:srgbClr val="000000"/>
                </a:solidFill>
              </a:defRPr>
            </a:lvl7pPr>
            <a:lvl8pPr lvl="7" algn="ctr" rtl="0">
              <a:lnSpc>
                <a:spcPct val="100000"/>
              </a:lnSpc>
              <a:spcBef>
                <a:spcPts val="0"/>
              </a:spcBef>
              <a:spcAft>
                <a:spcPts val="0"/>
              </a:spcAft>
              <a:buClr>
                <a:srgbClr val="000000"/>
              </a:buClr>
              <a:buSzPts val="1100"/>
              <a:buNone/>
              <a:defRPr sz="1100">
                <a:solidFill>
                  <a:srgbClr val="000000"/>
                </a:solidFill>
              </a:defRPr>
            </a:lvl8pPr>
            <a:lvl9pPr lvl="8" algn="ctr" rtl="0">
              <a:lnSpc>
                <a:spcPct val="100000"/>
              </a:lnSpc>
              <a:spcBef>
                <a:spcPts val="0"/>
              </a:spcBef>
              <a:spcAft>
                <a:spcPts val="0"/>
              </a:spcAft>
              <a:buClr>
                <a:srgbClr val="000000"/>
              </a:buClr>
              <a:buSzPts val="1100"/>
              <a:buNone/>
              <a:defRPr sz="1100">
                <a:solidFill>
                  <a:srgbClr val="000000"/>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Amatic SC"/>
              <a:buNone/>
              <a:defRPr sz="2800" b="1">
                <a:solidFill>
                  <a:schemeClr val="dk1"/>
                </a:solidFill>
                <a:latin typeface="Amatic SC"/>
                <a:ea typeface="Amatic SC"/>
                <a:cs typeface="Amatic SC"/>
                <a:sym typeface="Amatic SC"/>
              </a:defRPr>
            </a:lvl1pPr>
            <a:lvl2pPr lvl="1" rtl="0">
              <a:spcBef>
                <a:spcPts val="0"/>
              </a:spcBef>
              <a:spcAft>
                <a:spcPts val="0"/>
              </a:spcAft>
              <a:buClr>
                <a:schemeClr val="dk1"/>
              </a:buClr>
              <a:buSzPts val="2800"/>
              <a:buFont typeface="Amatic SC"/>
              <a:buNone/>
              <a:defRPr sz="2800" b="1">
                <a:solidFill>
                  <a:schemeClr val="dk1"/>
                </a:solidFill>
                <a:latin typeface="Amatic SC"/>
                <a:ea typeface="Amatic SC"/>
                <a:cs typeface="Amatic SC"/>
                <a:sym typeface="Amatic SC"/>
              </a:defRPr>
            </a:lvl2pPr>
            <a:lvl3pPr lvl="2" rtl="0">
              <a:spcBef>
                <a:spcPts val="0"/>
              </a:spcBef>
              <a:spcAft>
                <a:spcPts val="0"/>
              </a:spcAft>
              <a:buClr>
                <a:schemeClr val="dk1"/>
              </a:buClr>
              <a:buSzPts val="2800"/>
              <a:buFont typeface="Amatic SC"/>
              <a:buNone/>
              <a:defRPr sz="2800" b="1">
                <a:solidFill>
                  <a:schemeClr val="dk1"/>
                </a:solidFill>
                <a:latin typeface="Amatic SC"/>
                <a:ea typeface="Amatic SC"/>
                <a:cs typeface="Amatic SC"/>
                <a:sym typeface="Amatic SC"/>
              </a:defRPr>
            </a:lvl3pPr>
            <a:lvl4pPr lvl="3" rtl="0">
              <a:spcBef>
                <a:spcPts val="0"/>
              </a:spcBef>
              <a:spcAft>
                <a:spcPts val="0"/>
              </a:spcAft>
              <a:buClr>
                <a:schemeClr val="dk1"/>
              </a:buClr>
              <a:buSzPts val="2800"/>
              <a:buFont typeface="Amatic SC"/>
              <a:buNone/>
              <a:defRPr sz="2800" b="1">
                <a:solidFill>
                  <a:schemeClr val="dk1"/>
                </a:solidFill>
                <a:latin typeface="Amatic SC"/>
                <a:ea typeface="Amatic SC"/>
                <a:cs typeface="Amatic SC"/>
                <a:sym typeface="Amatic SC"/>
              </a:defRPr>
            </a:lvl4pPr>
            <a:lvl5pPr lvl="4" rtl="0">
              <a:spcBef>
                <a:spcPts val="0"/>
              </a:spcBef>
              <a:spcAft>
                <a:spcPts val="0"/>
              </a:spcAft>
              <a:buClr>
                <a:schemeClr val="dk1"/>
              </a:buClr>
              <a:buSzPts val="2800"/>
              <a:buFont typeface="Amatic SC"/>
              <a:buNone/>
              <a:defRPr sz="2800" b="1">
                <a:solidFill>
                  <a:schemeClr val="dk1"/>
                </a:solidFill>
                <a:latin typeface="Amatic SC"/>
                <a:ea typeface="Amatic SC"/>
                <a:cs typeface="Amatic SC"/>
                <a:sym typeface="Amatic SC"/>
              </a:defRPr>
            </a:lvl5pPr>
            <a:lvl6pPr lvl="5" rtl="0">
              <a:spcBef>
                <a:spcPts val="0"/>
              </a:spcBef>
              <a:spcAft>
                <a:spcPts val="0"/>
              </a:spcAft>
              <a:buClr>
                <a:schemeClr val="dk1"/>
              </a:buClr>
              <a:buSzPts val="2800"/>
              <a:buFont typeface="Amatic SC"/>
              <a:buNone/>
              <a:defRPr sz="2800" b="1">
                <a:solidFill>
                  <a:schemeClr val="dk1"/>
                </a:solidFill>
                <a:latin typeface="Amatic SC"/>
                <a:ea typeface="Amatic SC"/>
                <a:cs typeface="Amatic SC"/>
                <a:sym typeface="Amatic SC"/>
              </a:defRPr>
            </a:lvl6pPr>
            <a:lvl7pPr lvl="6" rtl="0">
              <a:spcBef>
                <a:spcPts val="0"/>
              </a:spcBef>
              <a:spcAft>
                <a:spcPts val="0"/>
              </a:spcAft>
              <a:buClr>
                <a:schemeClr val="dk1"/>
              </a:buClr>
              <a:buSzPts val="2800"/>
              <a:buFont typeface="Amatic SC"/>
              <a:buNone/>
              <a:defRPr sz="2800" b="1">
                <a:solidFill>
                  <a:schemeClr val="dk1"/>
                </a:solidFill>
                <a:latin typeface="Amatic SC"/>
                <a:ea typeface="Amatic SC"/>
                <a:cs typeface="Amatic SC"/>
                <a:sym typeface="Amatic SC"/>
              </a:defRPr>
            </a:lvl7pPr>
            <a:lvl8pPr lvl="7" rtl="0">
              <a:spcBef>
                <a:spcPts val="0"/>
              </a:spcBef>
              <a:spcAft>
                <a:spcPts val="0"/>
              </a:spcAft>
              <a:buClr>
                <a:schemeClr val="dk1"/>
              </a:buClr>
              <a:buSzPts val="2800"/>
              <a:buFont typeface="Amatic SC"/>
              <a:buNone/>
              <a:defRPr sz="2800" b="1">
                <a:solidFill>
                  <a:schemeClr val="dk1"/>
                </a:solidFill>
                <a:latin typeface="Amatic SC"/>
                <a:ea typeface="Amatic SC"/>
                <a:cs typeface="Amatic SC"/>
                <a:sym typeface="Amatic SC"/>
              </a:defRPr>
            </a:lvl8pPr>
            <a:lvl9pPr lvl="8" rtl="0">
              <a:spcBef>
                <a:spcPts val="0"/>
              </a:spcBef>
              <a:spcAft>
                <a:spcPts val="0"/>
              </a:spcAft>
              <a:buClr>
                <a:schemeClr val="dk1"/>
              </a:buClr>
              <a:buSzPts val="2800"/>
              <a:buFont typeface="Amatic SC"/>
              <a:buNone/>
              <a:defRPr sz="2800" b="1">
                <a:solidFill>
                  <a:schemeClr val="dk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Muli"/>
              <a:buChar char="●"/>
              <a:defRPr sz="1200">
                <a:solidFill>
                  <a:schemeClr val="dk1"/>
                </a:solidFill>
                <a:latin typeface="Muli"/>
                <a:ea typeface="Muli"/>
                <a:cs typeface="Muli"/>
                <a:sym typeface="Muli"/>
              </a:defRPr>
            </a:lvl1pPr>
            <a:lvl2pPr marL="914400" lvl="1" indent="-304800" rtl="0">
              <a:lnSpc>
                <a:spcPct val="115000"/>
              </a:lnSpc>
              <a:spcBef>
                <a:spcPts val="1600"/>
              </a:spcBef>
              <a:spcAft>
                <a:spcPts val="0"/>
              </a:spcAft>
              <a:buClr>
                <a:schemeClr val="dk1"/>
              </a:buClr>
              <a:buSzPts val="1200"/>
              <a:buFont typeface="Muli"/>
              <a:buChar char="○"/>
              <a:defRPr sz="1200">
                <a:solidFill>
                  <a:schemeClr val="dk1"/>
                </a:solidFill>
                <a:latin typeface="Muli"/>
                <a:ea typeface="Muli"/>
                <a:cs typeface="Muli"/>
                <a:sym typeface="Muli"/>
              </a:defRPr>
            </a:lvl2pPr>
            <a:lvl3pPr marL="1371600" lvl="2" indent="-304800" rtl="0">
              <a:lnSpc>
                <a:spcPct val="115000"/>
              </a:lnSpc>
              <a:spcBef>
                <a:spcPts val="1600"/>
              </a:spcBef>
              <a:spcAft>
                <a:spcPts val="0"/>
              </a:spcAft>
              <a:buClr>
                <a:schemeClr val="dk1"/>
              </a:buClr>
              <a:buSzPts val="1200"/>
              <a:buFont typeface="Muli"/>
              <a:buChar char="■"/>
              <a:defRPr sz="1200">
                <a:solidFill>
                  <a:schemeClr val="dk1"/>
                </a:solidFill>
                <a:latin typeface="Muli"/>
                <a:ea typeface="Muli"/>
                <a:cs typeface="Muli"/>
                <a:sym typeface="Muli"/>
              </a:defRPr>
            </a:lvl3pPr>
            <a:lvl4pPr marL="1828800" lvl="3" indent="-304800" rtl="0">
              <a:lnSpc>
                <a:spcPct val="115000"/>
              </a:lnSpc>
              <a:spcBef>
                <a:spcPts val="1600"/>
              </a:spcBef>
              <a:spcAft>
                <a:spcPts val="0"/>
              </a:spcAft>
              <a:buClr>
                <a:schemeClr val="dk1"/>
              </a:buClr>
              <a:buSzPts val="1200"/>
              <a:buFont typeface="Muli"/>
              <a:buChar char="●"/>
              <a:defRPr sz="1200">
                <a:solidFill>
                  <a:schemeClr val="dk1"/>
                </a:solidFill>
                <a:latin typeface="Muli"/>
                <a:ea typeface="Muli"/>
                <a:cs typeface="Muli"/>
                <a:sym typeface="Muli"/>
              </a:defRPr>
            </a:lvl4pPr>
            <a:lvl5pPr marL="2286000" lvl="4" indent="-304800" rtl="0">
              <a:lnSpc>
                <a:spcPct val="115000"/>
              </a:lnSpc>
              <a:spcBef>
                <a:spcPts val="1600"/>
              </a:spcBef>
              <a:spcAft>
                <a:spcPts val="0"/>
              </a:spcAft>
              <a:buClr>
                <a:schemeClr val="dk1"/>
              </a:buClr>
              <a:buSzPts val="1200"/>
              <a:buFont typeface="Muli"/>
              <a:buChar char="○"/>
              <a:defRPr sz="1200">
                <a:solidFill>
                  <a:schemeClr val="dk1"/>
                </a:solidFill>
                <a:latin typeface="Muli"/>
                <a:ea typeface="Muli"/>
                <a:cs typeface="Muli"/>
                <a:sym typeface="Muli"/>
              </a:defRPr>
            </a:lvl5pPr>
            <a:lvl6pPr marL="2743200" lvl="5" indent="-304800" rtl="0">
              <a:lnSpc>
                <a:spcPct val="115000"/>
              </a:lnSpc>
              <a:spcBef>
                <a:spcPts val="1600"/>
              </a:spcBef>
              <a:spcAft>
                <a:spcPts val="0"/>
              </a:spcAft>
              <a:buClr>
                <a:schemeClr val="dk1"/>
              </a:buClr>
              <a:buSzPts val="1200"/>
              <a:buFont typeface="Muli"/>
              <a:buChar char="■"/>
              <a:defRPr sz="1200">
                <a:solidFill>
                  <a:schemeClr val="dk1"/>
                </a:solidFill>
                <a:latin typeface="Muli"/>
                <a:ea typeface="Muli"/>
                <a:cs typeface="Muli"/>
                <a:sym typeface="Muli"/>
              </a:defRPr>
            </a:lvl6pPr>
            <a:lvl7pPr marL="3200400" lvl="6" indent="-304800" rtl="0">
              <a:lnSpc>
                <a:spcPct val="115000"/>
              </a:lnSpc>
              <a:spcBef>
                <a:spcPts val="1600"/>
              </a:spcBef>
              <a:spcAft>
                <a:spcPts val="0"/>
              </a:spcAft>
              <a:buClr>
                <a:schemeClr val="dk1"/>
              </a:buClr>
              <a:buSzPts val="1200"/>
              <a:buFont typeface="Muli"/>
              <a:buChar char="●"/>
              <a:defRPr sz="1200">
                <a:solidFill>
                  <a:schemeClr val="dk1"/>
                </a:solidFill>
                <a:latin typeface="Muli"/>
                <a:ea typeface="Muli"/>
                <a:cs typeface="Muli"/>
                <a:sym typeface="Muli"/>
              </a:defRPr>
            </a:lvl7pPr>
            <a:lvl8pPr marL="3657600" lvl="7" indent="-304800" rtl="0">
              <a:lnSpc>
                <a:spcPct val="115000"/>
              </a:lnSpc>
              <a:spcBef>
                <a:spcPts val="1600"/>
              </a:spcBef>
              <a:spcAft>
                <a:spcPts val="0"/>
              </a:spcAft>
              <a:buClr>
                <a:schemeClr val="dk1"/>
              </a:buClr>
              <a:buSzPts val="1200"/>
              <a:buFont typeface="Muli"/>
              <a:buChar char="○"/>
              <a:defRPr sz="1200">
                <a:solidFill>
                  <a:schemeClr val="dk1"/>
                </a:solidFill>
                <a:latin typeface="Muli"/>
                <a:ea typeface="Muli"/>
                <a:cs typeface="Muli"/>
                <a:sym typeface="Muli"/>
              </a:defRPr>
            </a:lvl8pPr>
            <a:lvl9pPr marL="4114800" lvl="8" indent="-304800" rtl="0">
              <a:lnSpc>
                <a:spcPct val="115000"/>
              </a:lnSpc>
              <a:spcBef>
                <a:spcPts val="1600"/>
              </a:spcBef>
              <a:spcAft>
                <a:spcPts val="1600"/>
              </a:spcAft>
              <a:buClr>
                <a:schemeClr val="dk1"/>
              </a:buClr>
              <a:buSzPts val="1200"/>
              <a:buFont typeface="Muli"/>
              <a:buChar char="■"/>
              <a:defRPr sz="1200">
                <a:solidFill>
                  <a:schemeClr val="dk1"/>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60" r:id="rId10"/>
    <p:sldLayoutId id="214748366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grpSp>
        <p:nvGrpSpPr>
          <p:cNvPr id="92" name="Google Shape;92;p20"/>
          <p:cNvGrpSpPr/>
          <p:nvPr/>
        </p:nvGrpSpPr>
        <p:grpSpPr>
          <a:xfrm>
            <a:off x="5270800" y="-17650"/>
            <a:ext cx="3873050" cy="5165300"/>
            <a:chOff x="5270800" y="-17650"/>
            <a:chExt cx="3873050" cy="5165300"/>
          </a:xfrm>
        </p:grpSpPr>
        <p:sp>
          <p:nvSpPr>
            <p:cNvPr id="93" name="Google Shape;93;p20"/>
            <p:cNvSpPr/>
            <p:nvPr/>
          </p:nvSpPr>
          <p:spPr>
            <a:xfrm>
              <a:off x="5270800" y="-17650"/>
              <a:ext cx="2198752" cy="5161174"/>
            </a:xfrm>
            <a:custGeom>
              <a:avLst/>
              <a:gdLst/>
              <a:ahLst/>
              <a:cxnLst/>
              <a:rect l="l" t="t" r="r" b="b"/>
              <a:pathLst>
                <a:path w="89226" h="209442" extrusionOk="0">
                  <a:moveTo>
                    <a:pt x="89226" y="0"/>
                  </a:moveTo>
                  <a:lnTo>
                    <a:pt x="0" y="62"/>
                  </a:lnTo>
                  <a:cubicBezTo>
                    <a:pt x="0" y="10531"/>
                    <a:pt x="14734" y="10531"/>
                    <a:pt x="14734" y="21000"/>
                  </a:cubicBezTo>
                  <a:cubicBezTo>
                    <a:pt x="14734" y="31469"/>
                    <a:pt x="0" y="31469"/>
                    <a:pt x="0" y="41938"/>
                  </a:cubicBezTo>
                  <a:cubicBezTo>
                    <a:pt x="0" y="52391"/>
                    <a:pt x="14734" y="52391"/>
                    <a:pt x="14734" y="62860"/>
                  </a:cubicBezTo>
                  <a:cubicBezTo>
                    <a:pt x="14734" y="73345"/>
                    <a:pt x="0" y="73345"/>
                    <a:pt x="0" y="83814"/>
                  </a:cubicBezTo>
                  <a:cubicBezTo>
                    <a:pt x="0" y="94283"/>
                    <a:pt x="14734" y="94283"/>
                    <a:pt x="14734" y="104752"/>
                  </a:cubicBezTo>
                  <a:cubicBezTo>
                    <a:pt x="14734" y="115221"/>
                    <a:pt x="0" y="115221"/>
                    <a:pt x="0" y="125690"/>
                  </a:cubicBezTo>
                  <a:cubicBezTo>
                    <a:pt x="0" y="136159"/>
                    <a:pt x="14734" y="136159"/>
                    <a:pt x="14734" y="146628"/>
                  </a:cubicBezTo>
                  <a:cubicBezTo>
                    <a:pt x="14734" y="157097"/>
                    <a:pt x="0" y="157097"/>
                    <a:pt x="0" y="167566"/>
                  </a:cubicBezTo>
                  <a:cubicBezTo>
                    <a:pt x="0" y="178035"/>
                    <a:pt x="14734" y="178035"/>
                    <a:pt x="14734" y="188504"/>
                  </a:cubicBezTo>
                  <a:cubicBezTo>
                    <a:pt x="14734" y="198972"/>
                    <a:pt x="0" y="198972"/>
                    <a:pt x="0" y="209441"/>
                  </a:cubicBezTo>
                  <a:lnTo>
                    <a:pt x="89226" y="209441"/>
                  </a:lnTo>
                  <a:lnTo>
                    <a:pt x="89226" y="0"/>
                  </a:lnTo>
                  <a:close/>
                </a:path>
              </a:pathLst>
            </a:custGeom>
            <a:solidFill>
              <a:srgbClr val="FEB5B9">
                <a:alpha val="38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0"/>
            <p:cNvSpPr/>
            <p:nvPr/>
          </p:nvSpPr>
          <p:spPr>
            <a:xfrm>
              <a:off x="7469550" y="-13550"/>
              <a:ext cx="1674300" cy="5161200"/>
            </a:xfrm>
            <a:prstGeom prst="rect">
              <a:avLst/>
            </a:prstGeom>
            <a:solidFill>
              <a:srgbClr val="FEB5B9">
                <a:alpha val="38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20"/>
          <p:cNvSpPr/>
          <p:nvPr/>
        </p:nvSpPr>
        <p:spPr>
          <a:xfrm>
            <a:off x="4267200" y="1166375"/>
            <a:ext cx="4007400" cy="2868000"/>
          </a:xfrm>
          <a:prstGeom prst="round2DiagRect">
            <a:avLst>
              <a:gd name="adj1" fmla="val 28229"/>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0"/>
          <p:cNvSpPr txBox="1">
            <a:spLocks noGrp="1"/>
          </p:cNvSpPr>
          <p:nvPr>
            <p:ph type="subTitle" idx="1"/>
          </p:nvPr>
        </p:nvSpPr>
        <p:spPr>
          <a:xfrm flipH="1">
            <a:off x="5303700" y="2869149"/>
            <a:ext cx="19344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chemeClr val="accent1"/>
                </a:solidFill>
              </a:rPr>
              <a:t>Final Project</a:t>
            </a:r>
            <a:endParaRPr>
              <a:solidFill>
                <a:schemeClr val="accent1"/>
              </a:solidFill>
            </a:endParaRPr>
          </a:p>
        </p:txBody>
      </p:sp>
      <p:sp>
        <p:nvSpPr>
          <p:cNvPr id="97" name="Google Shape;97;p20"/>
          <p:cNvSpPr txBox="1">
            <a:spLocks noGrp="1"/>
          </p:cNvSpPr>
          <p:nvPr>
            <p:ph type="ctrTitle"/>
          </p:nvPr>
        </p:nvSpPr>
        <p:spPr>
          <a:xfrm flipH="1">
            <a:off x="4623394" y="1979325"/>
            <a:ext cx="33942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chemeClr val="accent1"/>
                </a:solidFill>
              </a:rPr>
              <a:t>Fruit shop</a:t>
            </a:r>
            <a:endParaRPr>
              <a:solidFill>
                <a:schemeClr val="accent1"/>
              </a:solidFill>
              <a:latin typeface="Saira ExtraCondensed SemiBold"/>
              <a:ea typeface="Saira ExtraCondensed SemiBold"/>
              <a:cs typeface="Saira ExtraCondensed SemiBold"/>
              <a:sym typeface="Saira ExtraCondensed SemiBo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wheel(1)">
                                      <p:cBhvr>
                                        <p:cTn id="7" dur="20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cxnSp>
        <p:nvCxnSpPr>
          <p:cNvPr id="784" name="Google Shape;784;p42"/>
          <p:cNvCxnSpPr/>
          <p:nvPr/>
        </p:nvCxnSpPr>
        <p:spPr>
          <a:xfrm>
            <a:off x="1352550" y="3005875"/>
            <a:ext cx="1933500" cy="0"/>
          </a:xfrm>
          <a:prstGeom prst="straightConnector1">
            <a:avLst/>
          </a:prstGeom>
          <a:noFill/>
          <a:ln w="28575" cap="flat" cmpd="sng">
            <a:solidFill>
              <a:schemeClr val="accent3"/>
            </a:solidFill>
            <a:prstDash val="solid"/>
            <a:round/>
            <a:headEnd type="none" w="med" len="med"/>
            <a:tailEnd type="none" w="med" len="med"/>
          </a:ln>
        </p:spPr>
      </p:cxnSp>
      <p:sp>
        <p:nvSpPr>
          <p:cNvPr id="785" name="Google Shape;785;p42"/>
          <p:cNvSpPr/>
          <p:nvPr/>
        </p:nvSpPr>
        <p:spPr>
          <a:xfrm>
            <a:off x="3000969" y="1033899"/>
            <a:ext cx="4886400" cy="3569400"/>
          </a:xfrm>
          <a:prstGeom prst="round2DiagRect">
            <a:avLst>
              <a:gd name="adj1" fmla="val 16667"/>
              <a:gd name="adj2" fmla="val 0"/>
            </a:avLst>
          </a:prstGeom>
          <a:solidFill>
            <a:srgbClr val="E6555C">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6" name="Google Shape;786;p42"/>
          <p:cNvPicPr preferRelativeResize="0"/>
          <p:nvPr/>
        </p:nvPicPr>
        <p:blipFill rotWithShape="1">
          <a:blip r:embed="rId3">
            <a:alphaModFix/>
          </a:blip>
          <a:srcRect l="17202" t="20773" r="19038" b="17345"/>
          <a:stretch/>
        </p:blipFill>
        <p:spPr>
          <a:xfrm>
            <a:off x="3497780" y="1611576"/>
            <a:ext cx="3892795" cy="2124849"/>
          </a:xfrm>
          <a:prstGeom prst="rect">
            <a:avLst/>
          </a:prstGeom>
          <a:noFill/>
          <a:ln>
            <a:noFill/>
          </a:ln>
        </p:spPr>
      </p:pic>
      <p:sp>
        <p:nvSpPr>
          <p:cNvPr id="787" name="Google Shape;787;p42"/>
          <p:cNvSpPr txBox="1">
            <a:spLocks noGrp="1"/>
          </p:cNvSpPr>
          <p:nvPr>
            <p:ph type="ctrTitle"/>
          </p:nvPr>
        </p:nvSpPr>
        <p:spPr>
          <a:xfrm>
            <a:off x="619900" y="165229"/>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5. </a:t>
            </a:r>
            <a:r>
              <a:rPr lang="en-US"/>
              <a:t>T</a:t>
            </a:r>
            <a:r>
              <a:rPr lang="es"/>
              <a:t>rình bày </a:t>
            </a:r>
            <a:endParaRPr/>
          </a:p>
        </p:txBody>
      </p:sp>
      <p:sp>
        <p:nvSpPr>
          <p:cNvPr id="788" name="Google Shape;788;p42"/>
          <p:cNvSpPr txBox="1"/>
          <p:nvPr/>
        </p:nvSpPr>
        <p:spPr>
          <a:xfrm flipH="1">
            <a:off x="597065" y="2454288"/>
            <a:ext cx="1569000" cy="577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3"/>
                </a:solidFill>
                <a:latin typeface="Muli"/>
                <a:ea typeface="Muli"/>
                <a:cs typeface="Muli"/>
                <a:sym typeface="Muli"/>
              </a:rPr>
              <a:t>tRìNh bÀy</a:t>
            </a:r>
            <a:endParaRPr>
              <a:solidFill>
                <a:schemeClr val="accent3"/>
              </a:solidFill>
              <a:latin typeface="Muli"/>
              <a:ea typeface="Muli"/>
              <a:cs typeface="Muli"/>
              <a:sym typeface="Muli"/>
            </a:endParaRPr>
          </a:p>
        </p:txBody>
      </p:sp>
      <p:sp>
        <p:nvSpPr>
          <p:cNvPr id="789" name="Google Shape;789;p42"/>
          <p:cNvSpPr/>
          <p:nvPr/>
        </p:nvSpPr>
        <p:spPr>
          <a:xfrm>
            <a:off x="3497780" y="3896926"/>
            <a:ext cx="3892800" cy="20875"/>
          </a:xfrm>
          <a:custGeom>
            <a:avLst/>
            <a:gdLst/>
            <a:ahLst/>
            <a:cxnLst/>
            <a:rect l="l" t="t" r="r" b="b"/>
            <a:pathLst>
              <a:path w="155712" h="835" extrusionOk="0">
                <a:moveTo>
                  <a:pt x="0" y="1"/>
                </a:moveTo>
                <a:lnTo>
                  <a:pt x="0" y="835"/>
                </a:lnTo>
                <a:lnTo>
                  <a:pt x="155711" y="835"/>
                </a:lnTo>
                <a:lnTo>
                  <a:pt x="15571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2"/>
          <p:cNvSpPr/>
          <p:nvPr/>
        </p:nvSpPr>
        <p:spPr>
          <a:xfrm>
            <a:off x="3497780" y="1568601"/>
            <a:ext cx="3892800" cy="20875"/>
          </a:xfrm>
          <a:custGeom>
            <a:avLst/>
            <a:gdLst/>
            <a:ahLst/>
            <a:cxnLst/>
            <a:rect l="l" t="t" r="r" b="b"/>
            <a:pathLst>
              <a:path w="155712" h="835" extrusionOk="0">
                <a:moveTo>
                  <a:pt x="0" y="0"/>
                </a:moveTo>
                <a:lnTo>
                  <a:pt x="0" y="834"/>
                </a:lnTo>
                <a:lnTo>
                  <a:pt x="155711" y="834"/>
                </a:lnTo>
                <a:lnTo>
                  <a:pt x="15571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2"/>
          <p:cNvSpPr/>
          <p:nvPr/>
        </p:nvSpPr>
        <p:spPr>
          <a:xfrm>
            <a:off x="5258205" y="2557626"/>
            <a:ext cx="371950" cy="371125"/>
          </a:xfrm>
          <a:custGeom>
            <a:avLst/>
            <a:gdLst/>
            <a:ahLst/>
            <a:cxnLst/>
            <a:rect l="l" t="t" r="r" b="b"/>
            <a:pathLst>
              <a:path w="14878" h="14845" extrusionOk="0">
                <a:moveTo>
                  <a:pt x="4303" y="2636"/>
                </a:moveTo>
                <a:lnTo>
                  <a:pt x="12576" y="7440"/>
                </a:lnTo>
                <a:lnTo>
                  <a:pt x="4303" y="12210"/>
                </a:lnTo>
                <a:lnTo>
                  <a:pt x="4303" y="2636"/>
                </a:lnTo>
                <a:close/>
                <a:moveTo>
                  <a:pt x="7439" y="1"/>
                </a:moveTo>
                <a:cubicBezTo>
                  <a:pt x="3336" y="1"/>
                  <a:pt x="0" y="3303"/>
                  <a:pt x="0" y="7406"/>
                </a:cubicBezTo>
                <a:cubicBezTo>
                  <a:pt x="0" y="11542"/>
                  <a:pt x="3336" y="14845"/>
                  <a:pt x="7439" y="14845"/>
                </a:cubicBezTo>
                <a:cubicBezTo>
                  <a:pt x="11542" y="14845"/>
                  <a:pt x="14877" y="11542"/>
                  <a:pt x="14877" y="7406"/>
                </a:cubicBezTo>
                <a:cubicBezTo>
                  <a:pt x="14877" y="3303"/>
                  <a:pt x="11542" y="1"/>
                  <a:pt x="74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2"/>
          <p:cNvSpPr/>
          <p:nvPr/>
        </p:nvSpPr>
        <p:spPr>
          <a:xfrm>
            <a:off x="3592005" y="3693451"/>
            <a:ext cx="3704325" cy="20875"/>
          </a:xfrm>
          <a:custGeom>
            <a:avLst/>
            <a:gdLst/>
            <a:ahLst/>
            <a:cxnLst/>
            <a:rect l="l" t="t" r="r" b="b"/>
            <a:pathLst>
              <a:path w="148173" h="835" extrusionOk="0">
                <a:moveTo>
                  <a:pt x="434" y="0"/>
                </a:moveTo>
                <a:cubicBezTo>
                  <a:pt x="201" y="0"/>
                  <a:pt x="0" y="167"/>
                  <a:pt x="0" y="401"/>
                </a:cubicBezTo>
                <a:cubicBezTo>
                  <a:pt x="0" y="634"/>
                  <a:pt x="201" y="834"/>
                  <a:pt x="434" y="834"/>
                </a:cubicBezTo>
                <a:lnTo>
                  <a:pt x="147739" y="834"/>
                </a:lnTo>
                <a:cubicBezTo>
                  <a:pt x="147973" y="834"/>
                  <a:pt x="148173" y="634"/>
                  <a:pt x="148173" y="401"/>
                </a:cubicBezTo>
                <a:cubicBezTo>
                  <a:pt x="148173" y="167"/>
                  <a:pt x="147973" y="0"/>
                  <a:pt x="1477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2"/>
          <p:cNvSpPr/>
          <p:nvPr/>
        </p:nvSpPr>
        <p:spPr>
          <a:xfrm>
            <a:off x="3592005" y="3693451"/>
            <a:ext cx="1774625" cy="20875"/>
          </a:xfrm>
          <a:custGeom>
            <a:avLst/>
            <a:gdLst/>
            <a:ahLst/>
            <a:cxnLst/>
            <a:rect l="l" t="t" r="r" b="b"/>
            <a:pathLst>
              <a:path w="70985" h="835" extrusionOk="0">
                <a:moveTo>
                  <a:pt x="434" y="0"/>
                </a:moveTo>
                <a:cubicBezTo>
                  <a:pt x="201" y="0"/>
                  <a:pt x="0" y="167"/>
                  <a:pt x="0" y="401"/>
                </a:cubicBezTo>
                <a:cubicBezTo>
                  <a:pt x="0" y="634"/>
                  <a:pt x="201" y="834"/>
                  <a:pt x="434" y="834"/>
                </a:cubicBezTo>
                <a:lnTo>
                  <a:pt x="70984" y="834"/>
                </a:lnTo>
                <a:lnTo>
                  <a:pt x="70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2"/>
          <p:cNvSpPr/>
          <p:nvPr/>
        </p:nvSpPr>
        <p:spPr>
          <a:xfrm>
            <a:off x="5350755" y="3673426"/>
            <a:ext cx="60900" cy="60900"/>
          </a:xfrm>
          <a:custGeom>
            <a:avLst/>
            <a:gdLst/>
            <a:ahLst/>
            <a:cxnLst/>
            <a:rect l="l" t="t" r="r" b="b"/>
            <a:pathLst>
              <a:path w="2436" h="2436" extrusionOk="0">
                <a:moveTo>
                  <a:pt x="1235" y="1"/>
                </a:moveTo>
                <a:cubicBezTo>
                  <a:pt x="568" y="1"/>
                  <a:pt x="1" y="535"/>
                  <a:pt x="1" y="1202"/>
                </a:cubicBezTo>
                <a:cubicBezTo>
                  <a:pt x="1" y="1902"/>
                  <a:pt x="568" y="2436"/>
                  <a:pt x="1235" y="2436"/>
                </a:cubicBezTo>
                <a:cubicBezTo>
                  <a:pt x="1902" y="2436"/>
                  <a:pt x="2436" y="1902"/>
                  <a:pt x="2436" y="1202"/>
                </a:cubicBezTo>
                <a:cubicBezTo>
                  <a:pt x="2436" y="535"/>
                  <a:pt x="1902" y="1"/>
                  <a:pt x="1235"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2"/>
          <p:cNvSpPr/>
          <p:nvPr/>
        </p:nvSpPr>
        <p:spPr>
          <a:xfrm>
            <a:off x="5366605" y="3688451"/>
            <a:ext cx="30050" cy="30875"/>
          </a:xfrm>
          <a:custGeom>
            <a:avLst/>
            <a:gdLst/>
            <a:ahLst/>
            <a:cxnLst/>
            <a:rect l="l" t="t" r="r" b="b"/>
            <a:pathLst>
              <a:path w="1202" h="1235" extrusionOk="0">
                <a:moveTo>
                  <a:pt x="601" y="0"/>
                </a:moveTo>
                <a:cubicBezTo>
                  <a:pt x="267" y="0"/>
                  <a:pt x="0" y="267"/>
                  <a:pt x="0" y="601"/>
                </a:cubicBezTo>
                <a:cubicBezTo>
                  <a:pt x="0" y="934"/>
                  <a:pt x="267" y="1235"/>
                  <a:pt x="601" y="1235"/>
                </a:cubicBezTo>
                <a:cubicBezTo>
                  <a:pt x="934" y="1235"/>
                  <a:pt x="1201" y="968"/>
                  <a:pt x="1201" y="601"/>
                </a:cubicBezTo>
                <a:cubicBezTo>
                  <a:pt x="1201" y="267"/>
                  <a:pt x="934" y="0"/>
                  <a:pt x="601" y="0"/>
                </a:cubicBezTo>
                <a:close/>
              </a:path>
            </a:pathLst>
          </a:custGeom>
          <a:solidFill>
            <a:srgbClr val="E6B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2"/>
          <p:cNvSpPr/>
          <p:nvPr/>
        </p:nvSpPr>
        <p:spPr>
          <a:xfrm>
            <a:off x="3893055" y="3753176"/>
            <a:ext cx="83425" cy="92425"/>
          </a:xfrm>
          <a:custGeom>
            <a:avLst/>
            <a:gdLst/>
            <a:ahLst/>
            <a:cxnLst/>
            <a:rect l="l" t="t" r="r" b="b"/>
            <a:pathLst>
              <a:path w="3337" h="3697" extrusionOk="0">
                <a:moveTo>
                  <a:pt x="361" y="0"/>
                </a:moveTo>
                <a:cubicBezTo>
                  <a:pt x="175" y="0"/>
                  <a:pt x="0" y="151"/>
                  <a:pt x="0" y="380"/>
                </a:cubicBezTo>
                <a:lnTo>
                  <a:pt x="0" y="3349"/>
                </a:lnTo>
                <a:cubicBezTo>
                  <a:pt x="0" y="3551"/>
                  <a:pt x="173" y="3696"/>
                  <a:pt x="358" y="3696"/>
                </a:cubicBezTo>
                <a:cubicBezTo>
                  <a:pt x="417" y="3696"/>
                  <a:pt x="478" y="3681"/>
                  <a:pt x="534" y="3649"/>
                </a:cubicBezTo>
                <a:lnTo>
                  <a:pt x="3103" y="2148"/>
                </a:lnTo>
                <a:cubicBezTo>
                  <a:pt x="3336" y="2015"/>
                  <a:pt x="3336" y="1681"/>
                  <a:pt x="3103" y="1548"/>
                </a:cubicBezTo>
                <a:lnTo>
                  <a:pt x="534" y="47"/>
                </a:lnTo>
                <a:cubicBezTo>
                  <a:pt x="479" y="15"/>
                  <a:pt x="419" y="0"/>
                  <a:pt x="3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2"/>
          <p:cNvSpPr/>
          <p:nvPr/>
        </p:nvSpPr>
        <p:spPr>
          <a:xfrm>
            <a:off x="3994780" y="3746826"/>
            <a:ext cx="18375" cy="105100"/>
          </a:xfrm>
          <a:custGeom>
            <a:avLst/>
            <a:gdLst/>
            <a:ahLst/>
            <a:cxnLst/>
            <a:rect l="l" t="t" r="r" b="b"/>
            <a:pathLst>
              <a:path w="735" h="4204" extrusionOk="0">
                <a:moveTo>
                  <a:pt x="368" y="0"/>
                </a:moveTo>
                <a:cubicBezTo>
                  <a:pt x="168" y="0"/>
                  <a:pt x="1" y="167"/>
                  <a:pt x="1" y="367"/>
                </a:cubicBezTo>
                <a:lnTo>
                  <a:pt x="1" y="3836"/>
                </a:lnTo>
                <a:cubicBezTo>
                  <a:pt x="1" y="4037"/>
                  <a:pt x="168" y="4203"/>
                  <a:pt x="368" y="4203"/>
                </a:cubicBezTo>
                <a:cubicBezTo>
                  <a:pt x="568" y="4203"/>
                  <a:pt x="735" y="4037"/>
                  <a:pt x="735" y="3836"/>
                </a:cubicBezTo>
                <a:lnTo>
                  <a:pt x="735" y="367"/>
                </a:lnTo>
                <a:cubicBezTo>
                  <a:pt x="735" y="167"/>
                  <a:pt x="568" y="0"/>
                  <a:pt x="3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2"/>
          <p:cNvSpPr/>
          <p:nvPr/>
        </p:nvSpPr>
        <p:spPr>
          <a:xfrm>
            <a:off x="3694580" y="3746826"/>
            <a:ext cx="17525" cy="105100"/>
          </a:xfrm>
          <a:custGeom>
            <a:avLst/>
            <a:gdLst/>
            <a:ahLst/>
            <a:cxnLst/>
            <a:rect l="l" t="t" r="r" b="b"/>
            <a:pathLst>
              <a:path w="701" h="4204" extrusionOk="0">
                <a:moveTo>
                  <a:pt x="367" y="0"/>
                </a:moveTo>
                <a:cubicBezTo>
                  <a:pt x="167" y="0"/>
                  <a:pt x="0" y="167"/>
                  <a:pt x="0" y="367"/>
                </a:cubicBezTo>
                <a:lnTo>
                  <a:pt x="0" y="3836"/>
                </a:lnTo>
                <a:cubicBezTo>
                  <a:pt x="0" y="4037"/>
                  <a:pt x="167" y="4203"/>
                  <a:pt x="367" y="4203"/>
                </a:cubicBezTo>
                <a:cubicBezTo>
                  <a:pt x="534" y="4203"/>
                  <a:pt x="701" y="4037"/>
                  <a:pt x="701" y="3836"/>
                </a:cubicBezTo>
                <a:lnTo>
                  <a:pt x="701" y="367"/>
                </a:lnTo>
                <a:cubicBezTo>
                  <a:pt x="701" y="167"/>
                  <a:pt x="567" y="0"/>
                  <a:pt x="3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2"/>
          <p:cNvSpPr/>
          <p:nvPr/>
        </p:nvSpPr>
        <p:spPr>
          <a:xfrm>
            <a:off x="3648705" y="3746826"/>
            <a:ext cx="17550" cy="105100"/>
          </a:xfrm>
          <a:custGeom>
            <a:avLst/>
            <a:gdLst/>
            <a:ahLst/>
            <a:cxnLst/>
            <a:rect l="l" t="t" r="r" b="b"/>
            <a:pathLst>
              <a:path w="702" h="4204" extrusionOk="0">
                <a:moveTo>
                  <a:pt x="368" y="0"/>
                </a:moveTo>
                <a:cubicBezTo>
                  <a:pt x="168" y="0"/>
                  <a:pt x="1" y="167"/>
                  <a:pt x="1" y="367"/>
                </a:cubicBezTo>
                <a:lnTo>
                  <a:pt x="1" y="3836"/>
                </a:lnTo>
                <a:cubicBezTo>
                  <a:pt x="1" y="4037"/>
                  <a:pt x="168" y="4203"/>
                  <a:pt x="368" y="4203"/>
                </a:cubicBezTo>
                <a:cubicBezTo>
                  <a:pt x="568" y="4203"/>
                  <a:pt x="701" y="4037"/>
                  <a:pt x="701" y="3836"/>
                </a:cubicBezTo>
                <a:lnTo>
                  <a:pt x="701" y="367"/>
                </a:lnTo>
                <a:cubicBezTo>
                  <a:pt x="701" y="167"/>
                  <a:pt x="568" y="0"/>
                  <a:pt x="3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2"/>
          <p:cNvSpPr/>
          <p:nvPr/>
        </p:nvSpPr>
        <p:spPr>
          <a:xfrm>
            <a:off x="7119530" y="3746826"/>
            <a:ext cx="52550" cy="105100"/>
          </a:xfrm>
          <a:custGeom>
            <a:avLst/>
            <a:gdLst/>
            <a:ahLst/>
            <a:cxnLst/>
            <a:rect l="l" t="t" r="r" b="b"/>
            <a:pathLst>
              <a:path w="2102" h="4204" extrusionOk="0">
                <a:moveTo>
                  <a:pt x="334" y="0"/>
                </a:moveTo>
                <a:cubicBezTo>
                  <a:pt x="134" y="0"/>
                  <a:pt x="0" y="167"/>
                  <a:pt x="0" y="367"/>
                </a:cubicBezTo>
                <a:lnTo>
                  <a:pt x="0" y="3836"/>
                </a:lnTo>
                <a:cubicBezTo>
                  <a:pt x="0" y="4037"/>
                  <a:pt x="134" y="4203"/>
                  <a:pt x="334" y="4203"/>
                </a:cubicBezTo>
                <a:lnTo>
                  <a:pt x="1735" y="4203"/>
                </a:lnTo>
                <a:cubicBezTo>
                  <a:pt x="1935" y="4203"/>
                  <a:pt x="2102" y="4037"/>
                  <a:pt x="2102" y="3836"/>
                </a:cubicBezTo>
                <a:cubicBezTo>
                  <a:pt x="2102" y="3636"/>
                  <a:pt x="1935" y="3503"/>
                  <a:pt x="1735" y="3503"/>
                </a:cubicBezTo>
                <a:lnTo>
                  <a:pt x="701" y="3503"/>
                </a:lnTo>
                <a:lnTo>
                  <a:pt x="701" y="734"/>
                </a:lnTo>
                <a:lnTo>
                  <a:pt x="1735" y="734"/>
                </a:lnTo>
                <a:cubicBezTo>
                  <a:pt x="1935" y="734"/>
                  <a:pt x="2102" y="567"/>
                  <a:pt x="2102" y="367"/>
                </a:cubicBezTo>
                <a:cubicBezTo>
                  <a:pt x="2102" y="167"/>
                  <a:pt x="1935" y="0"/>
                  <a:pt x="1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2"/>
          <p:cNvSpPr/>
          <p:nvPr/>
        </p:nvSpPr>
        <p:spPr>
          <a:xfrm>
            <a:off x="7186230" y="3746826"/>
            <a:ext cx="53400" cy="105100"/>
          </a:xfrm>
          <a:custGeom>
            <a:avLst/>
            <a:gdLst/>
            <a:ahLst/>
            <a:cxnLst/>
            <a:rect l="l" t="t" r="r" b="b"/>
            <a:pathLst>
              <a:path w="2136" h="4204" extrusionOk="0">
                <a:moveTo>
                  <a:pt x="368" y="0"/>
                </a:moveTo>
                <a:cubicBezTo>
                  <a:pt x="168" y="0"/>
                  <a:pt x="1" y="167"/>
                  <a:pt x="1" y="367"/>
                </a:cubicBezTo>
                <a:cubicBezTo>
                  <a:pt x="1" y="567"/>
                  <a:pt x="168" y="734"/>
                  <a:pt x="368" y="734"/>
                </a:cubicBezTo>
                <a:lnTo>
                  <a:pt x="1402" y="734"/>
                </a:lnTo>
                <a:lnTo>
                  <a:pt x="1402" y="3503"/>
                </a:lnTo>
                <a:lnTo>
                  <a:pt x="368" y="3503"/>
                </a:lnTo>
                <a:cubicBezTo>
                  <a:pt x="168" y="3503"/>
                  <a:pt x="1" y="3636"/>
                  <a:pt x="1" y="3836"/>
                </a:cubicBezTo>
                <a:cubicBezTo>
                  <a:pt x="1" y="4037"/>
                  <a:pt x="168" y="4203"/>
                  <a:pt x="368" y="4203"/>
                </a:cubicBezTo>
                <a:lnTo>
                  <a:pt x="1769" y="4203"/>
                </a:lnTo>
                <a:cubicBezTo>
                  <a:pt x="1969" y="4203"/>
                  <a:pt x="2136" y="4037"/>
                  <a:pt x="2136" y="3836"/>
                </a:cubicBezTo>
                <a:lnTo>
                  <a:pt x="2136" y="367"/>
                </a:lnTo>
                <a:cubicBezTo>
                  <a:pt x="2136" y="167"/>
                  <a:pt x="1969" y="0"/>
                  <a:pt x="17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2"/>
          <p:cNvSpPr/>
          <p:nvPr/>
        </p:nvSpPr>
        <p:spPr>
          <a:xfrm>
            <a:off x="3564480" y="4035351"/>
            <a:ext cx="126775" cy="137625"/>
          </a:xfrm>
          <a:custGeom>
            <a:avLst/>
            <a:gdLst/>
            <a:ahLst/>
            <a:cxnLst/>
            <a:rect l="l" t="t" r="r" b="b"/>
            <a:pathLst>
              <a:path w="5071" h="5505" extrusionOk="0">
                <a:moveTo>
                  <a:pt x="2169" y="1"/>
                </a:moveTo>
                <a:cubicBezTo>
                  <a:pt x="1969" y="1"/>
                  <a:pt x="1835" y="134"/>
                  <a:pt x="1802" y="334"/>
                </a:cubicBezTo>
                <a:cubicBezTo>
                  <a:pt x="1769" y="735"/>
                  <a:pt x="1669" y="1135"/>
                  <a:pt x="1502" y="1535"/>
                </a:cubicBezTo>
                <a:cubicBezTo>
                  <a:pt x="1402" y="1735"/>
                  <a:pt x="1202" y="1902"/>
                  <a:pt x="968" y="1902"/>
                </a:cubicBezTo>
                <a:lnTo>
                  <a:pt x="568" y="1902"/>
                </a:lnTo>
                <a:cubicBezTo>
                  <a:pt x="234" y="1902"/>
                  <a:pt x="1" y="2136"/>
                  <a:pt x="1" y="2436"/>
                </a:cubicBezTo>
                <a:lnTo>
                  <a:pt x="1" y="5038"/>
                </a:lnTo>
                <a:cubicBezTo>
                  <a:pt x="1" y="5305"/>
                  <a:pt x="201" y="5505"/>
                  <a:pt x="468" y="5505"/>
                </a:cubicBezTo>
                <a:lnTo>
                  <a:pt x="3770" y="5505"/>
                </a:lnTo>
                <a:cubicBezTo>
                  <a:pt x="3970" y="5505"/>
                  <a:pt x="4170" y="5338"/>
                  <a:pt x="4170" y="5105"/>
                </a:cubicBezTo>
                <a:cubicBezTo>
                  <a:pt x="4170" y="4938"/>
                  <a:pt x="4070" y="4804"/>
                  <a:pt x="3903" y="4738"/>
                </a:cubicBezTo>
                <a:cubicBezTo>
                  <a:pt x="3903" y="4738"/>
                  <a:pt x="3903" y="4704"/>
                  <a:pt x="3903" y="4704"/>
                </a:cubicBezTo>
                <a:lnTo>
                  <a:pt x="4037" y="4704"/>
                </a:lnTo>
                <a:cubicBezTo>
                  <a:pt x="4304" y="4704"/>
                  <a:pt x="4504" y="4504"/>
                  <a:pt x="4504" y="4237"/>
                </a:cubicBezTo>
                <a:cubicBezTo>
                  <a:pt x="4504" y="4037"/>
                  <a:pt x="4370" y="3870"/>
                  <a:pt x="4204" y="3804"/>
                </a:cubicBezTo>
                <a:cubicBezTo>
                  <a:pt x="4204" y="3804"/>
                  <a:pt x="4204" y="3804"/>
                  <a:pt x="4204" y="3770"/>
                </a:cubicBezTo>
                <a:lnTo>
                  <a:pt x="4337" y="3770"/>
                </a:lnTo>
                <a:cubicBezTo>
                  <a:pt x="4604" y="3770"/>
                  <a:pt x="4804" y="3570"/>
                  <a:pt x="4804" y="3303"/>
                </a:cubicBezTo>
                <a:cubicBezTo>
                  <a:pt x="4804" y="3103"/>
                  <a:pt x="4704" y="2936"/>
                  <a:pt x="4504" y="2870"/>
                </a:cubicBezTo>
                <a:cubicBezTo>
                  <a:pt x="4504" y="2870"/>
                  <a:pt x="4504" y="2836"/>
                  <a:pt x="4504" y="2836"/>
                </a:cubicBezTo>
                <a:lnTo>
                  <a:pt x="4571" y="2836"/>
                </a:lnTo>
                <a:cubicBezTo>
                  <a:pt x="4837" y="2836"/>
                  <a:pt x="5071" y="2603"/>
                  <a:pt x="5038" y="2336"/>
                </a:cubicBezTo>
                <a:cubicBezTo>
                  <a:pt x="5038" y="2069"/>
                  <a:pt x="4837" y="1902"/>
                  <a:pt x="4571" y="1902"/>
                </a:cubicBezTo>
                <a:lnTo>
                  <a:pt x="3136" y="1902"/>
                </a:lnTo>
                <a:cubicBezTo>
                  <a:pt x="2969" y="1902"/>
                  <a:pt x="2869" y="1769"/>
                  <a:pt x="2869" y="1602"/>
                </a:cubicBezTo>
                <a:lnTo>
                  <a:pt x="2903" y="1302"/>
                </a:lnTo>
                <a:cubicBezTo>
                  <a:pt x="2936" y="1002"/>
                  <a:pt x="2969" y="635"/>
                  <a:pt x="2803" y="368"/>
                </a:cubicBezTo>
                <a:cubicBezTo>
                  <a:pt x="2669" y="168"/>
                  <a:pt x="2436" y="1"/>
                  <a:pt x="21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2"/>
          <p:cNvSpPr/>
          <p:nvPr/>
        </p:nvSpPr>
        <p:spPr>
          <a:xfrm>
            <a:off x="3514455" y="4082901"/>
            <a:ext cx="45050" cy="90075"/>
          </a:xfrm>
          <a:custGeom>
            <a:avLst/>
            <a:gdLst/>
            <a:ahLst/>
            <a:cxnLst/>
            <a:rect l="l" t="t" r="r" b="b"/>
            <a:pathLst>
              <a:path w="1802" h="3603" extrusionOk="0">
                <a:moveTo>
                  <a:pt x="401" y="0"/>
                </a:moveTo>
                <a:cubicBezTo>
                  <a:pt x="167" y="0"/>
                  <a:pt x="0" y="200"/>
                  <a:pt x="0" y="434"/>
                </a:cubicBezTo>
                <a:lnTo>
                  <a:pt x="0" y="3203"/>
                </a:lnTo>
                <a:cubicBezTo>
                  <a:pt x="0" y="3436"/>
                  <a:pt x="167" y="3603"/>
                  <a:pt x="401" y="3603"/>
                </a:cubicBezTo>
                <a:lnTo>
                  <a:pt x="1401" y="3603"/>
                </a:lnTo>
                <a:cubicBezTo>
                  <a:pt x="1635" y="3603"/>
                  <a:pt x="1802" y="3436"/>
                  <a:pt x="1802" y="3203"/>
                </a:cubicBezTo>
                <a:lnTo>
                  <a:pt x="1802" y="434"/>
                </a:lnTo>
                <a:cubicBezTo>
                  <a:pt x="1802" y="200"/>
                  <a:pt x="1601" y="0"/>
                  <a:pt x="14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2"/>
          <p:cNvSpPr/>
          <p:nvPr/>
        </p:nvSpPr>
        <p:spPr>
          <a:xfrm>
            <a:off x="3808830" y="4082901"/>
            <a:ext cx="126775" cy="137625"/>
          </a:xfrm>
          <a:custGeom>
            <a:avLst/>
            <a:gdLst/>
            <a:ahLst/>
            <a:cxnLst/>
            <a:rect l="l" t="t" r="r" b="b"/>
            <a:pathLst>
              <a:path w="5071" h="5505" extrusionOk="0">
                <a:moveTo>
                  <a:pt x="1301" y="0"/>
                </a:moveTo>
                <a:cubicBezTo>
                  <a:pt x="1068" y="0"/>
                  <a:pt x="901" y="200"/>
                  <a:pt x="901" y="401"/>
                </a:cubicBezTo>
                <a:cubicBezTo>
                  <a:pt x="901" y="567"/>
                  <a:pt x="1001" y="734"/>
                  <a:pt x="1134" y="801"/>
                </a:cubicBezTo>
                <a:cubicBezTo>
                  <a:pt x="1134" y="801"/>
                  <a:pt x="1168" y="801"/>
                  <a:pt x="1168" y="834"/>
                </a:cubicBezTo>
                <a:lnTo>
                  <a:pt x="1001" y="834"/>
                </a:lnTo>
                <a:cubicBezTo>
                  <a:pt x="768" y="834"/>
                  <a:pt x="534" y="1034"/>
                  <a:pt x="534" y="1301"/>
                </a:cubicBezTo>
                <a:cubicBezTo>
                  <a:pt x="534" y="1501"/>
                  <a:pt x="667" y="1668"/>
                  <a:pt x="834" y="1735"/>
                </a:cubicBezTo>
                <a:cubicBezTo>
                  <a:pt x="834" y="1735"/>
                  <a:pt x="834" y="1768"/>
                  <a:pt x="834" y="1768"/>
                </a:cubicBezTo>
                <a:lnTo>
                  <a:pt x="701" y="1768"/>
                </a:lnTo>
                <a:cubicBezTo>
                  <a:pt x="434" y="1768"/>
                  <a:pt x="234" y="1968"/>
                  <a:pt x="234" y="2235"/>
                </a:cubicBezTo>
                <a:cubicBezTo>
                  <a:pt x="234" y="2435"/>
                  <a:pt x="367" y="2602"/>
                  <a:pt x="534" y="2669"/>
                </a:cubicBezTo>
                <a:cubicBezTo>
                  <a:pt x="534" y="2702"/>
                  <a:pt x="534" y="2702"/>
                  <a:pt x="534" y="2702"/>
                </a:cubicBezTo>
                <a:lnTo>
                  <a:pt x="467" y="2702"/>
                </a:lnTo>
                <a:cubicBezTo>
                  <a:pt x="200" y="2702"/>
                  <a:pt x="0" y="2936"/>
                  <a:pt x="0" y="3203"/>
                </a:cubicBezTo>
                <a:cubicBezTo>
                  <a:pt x="0" y="3436"/>
                  <a:pt x="234" y="3636"/>
                  <a:pt x="467" y="3636"/>
                </a:cubicBezTo>
                <a:lnTo>
                  <a:pt x="1935" y="3636"/>
                </a:lnTo>
                <a:cubicBezTo>
                  <a:pt x="2068" y="3636"/>
                  <a:pt x="2202" y="3770"/>
                  <a:pt x="2169" y="3903"/>
                </a:cubicBezTo>
                <a:lnTo>
                  <a:pt x="2135" y="4237"/>
                </a:lnTo>
                <a:cubicBezTo>
                  <a:pt x="2102" y="4503"/>
                  <a:pt x="2068" y="4870"/>
                  <a:pt x="2235" y="5137"/>
                </a:cubicBezTo>
                <a:cubicBezTo>
                  <a:pt x="2369" y="5371"/>
                  <a:pt x="2636" y="5504"/>
                  <a:pt x="2902" y="5504"/>
                </a:cubicBezTo>
                <a:cubicBezTo>
                  <a:pt x="3069" y="5504"/>
                  <a:pt x="3236" y="5371"/>
                  <a:pt x="3236" y="5204"/>
                </a:cubicBezTo>
                <a:cubicBezTo>
                  <a:pt x="3269" y="4770"/>
                  <a:pt x="3369" y="4370"/>
                  <a:pt x="3536" y="4003"/>
                </a:cubicBezTo>
                <a:cubicBezTo>
                  <a:pt x="3636" y="3770"/>
                  <a:pt x="3870" y="3636"/>
                  <a:pt x="4103" y="3636"/>
                </a:cubicBezTo>
                <a:lnTo>
                  <a:pt x="4504" y="3636"/>
                </a:lnTo>
                <a:cubicBezTo>
                  <a:pt x="4804" y="3636"/>
                  <a:pt x="5071" y="3369"/>
                  <a:pt x="5071" y="3069"/>
                </a:cubicBezTo>
                <a:lnTo>
                  <a:pt x="5071" y="467"/>
                </a:lnTo>
                <a:cubicBezTo>
                  <a:pt x="5071" y="200"/>
                  <a:pt x="4837" y="0"/>
                  <a:pt x="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2"/>
          <p:cNvSpPr/>
          <p:nvPr/>
        </p:nvSpPr>
        <p:spPr>
          <a:xfrm>
            <a:off x="3939755" y="4082901"/>
            <a:ext cx="45900" cy="90075"/>
          </a:xfrm>
          <a:custGeom>
            <a:avLst/>
            <a:gdLst/>
            <a:ahLst/>
            <a:cxnLst/>
            <a:rect l="l" t="t" r="r" b="b"/>
            <a:pathLst>
              <a:path w="1836" h="3603" extrusionOk="0">
                <a:moveTo>
                  <a:pt x="434" y="0"/>
                </a:moveTo>
                <a:cubicBezTo>
                  <a:pt x="201" y="0"/>
                  <a:pt x="0" y="200"/>
                  <a:pt x="0" y="434"/>
                </a:cubicBezTo>
                <a:lnTo>
                  <a:pt x="0" y="3203"/>
                </a:lnTo>
                <a:cubicBezTo>
                  <a:pt x="0" y="3436"/>
                  <a:pt x="201" y="3603"/>
                  <a:pt x="434" y="3603"/>
                </a:cubicBezTo>
                <a:lnTo>
                  <a:pt x="1401" y="3603"/>
                </a:lnTo>
                <a:cubicBezTo>
                  <a:pt x="1635" y="3603"/>
                  <a:pt x="1835" y="3436"/>
                  <a:pt x="1835" y="3203"/>
                </a:cubicBezTo>
                <a:lnTo>
                  <a:pt x="1835" y="434"/>
                </a:lnTo>
                <a:cubicBezTo>
                  <a:pt x="1835" y="200"/>
                  <a:pt x="1635" y="0"/>
                  <a:pt x="14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p:nvPr/>
        </p:nvSpPr>
        <p:spPr>
          <a:xfrm>
            <a:off x="4109880" y="4075551"/>
            <a:ext cx="165125" cy="97425"/>
          </a:xfrm>
          <a:custGeom>
            <a:avLst/>
            <a:gdLst/>
            <a:ahLst/>
            <a:cxnLst/>
            <a:rect l="l" t="t" r="r" b="b"/>
            <a:pathLst>
              <a:path w="6605" h="3897" extrusionOk="0">
                <a:moveTo>
                  <a:pt x="3697" y="0"/>
                </a:moveTo>
                <a:cubicBezTo>
                  <a:pt x="3490" y="0"/>
                  <a:pt x="3303" y="169"/>
                  <a:pt x="3303" y="394"/>
                </a:cubicBezTo>
                <a:lnTo>
                  <a:pt x="3303" y="1128"/>
                </a:lnTo>
                <a:cubicBezTo>
                  <a:pt x="2035" y="1195"/>
                  <a:pt x="0" y="1662"/>
                  <a:pt x="0" y="3897"/>
                </a:cubicBezTo>
                <a:cubicBezTo>
                  <a:pt x="0" y="3897"/>
                  <a:pt x="801" y="2796"/>
                  <a:pt x="3303" y="2563"/>
                </a:cubicBezTo>
                <a:lnTo>
                  <a:pt x="3303" y="3230"/>
                </a:lnTo>
                <a:cubicBezTo>
                  <a:pt x="3303" y="3458"/>
                  <a:pt x="3496" y="3610"/>
                  <a:pt x="3707" y="3610"/>
                </a:cubicBezTo>
                <a:cubicBezTo>
                  <a:pt x="3772" y="3610"/>
                  <a:pt x="3840" y="3595"/>
                  <a:pt x="3903" y="3563"/>
                </a:cubicBezTo>
                <a:lnTo>
                  <a:pt x="6338" y="2162"/>
                </a:lnTo>
                <a:cubicBezTo>
                  <a:pt x="6605" y="1995"/>
                  <a:pt x="6605" y="1629"/>
                  <a:pt x="6338" y="1462"/>
                </a:cubicBezTo>
                <a:lnTo>
                  <a:pt x="3903" y="61"/>
                </a:lnTo>
                <a:cubicBezTo>
                  <a:pt x="3836" y="19"/>
                  <a:pt x="3765" y="0"/>
                  <a:pt x="3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2"/>
          <p:cNvSpPr/>
          <p:nvPr/>
        </p:nvSpPr>
        <p:spPr>
          <a:xfrm>
            <a:off x="4417605" y="4082901"/>
            <a:ext cx="136775" cy="10850"/>
          </a:xfrm>
          <a:custGeom>
            <a:avLst/>
            <a:gdLst/>
            <a:ahLst/>
            <a:cxnLst/>
            <a:rect l="l" t="t" r="r" b="b"/>
            <a:pathLst>
              <a:path w="5471" h="434" extrusionOk="0">
                <a:moveTo>
                  <a:pt x="0" y="0"/>
                </a:moveTo>
                <a:lnTo>
                  <a:pt x="0" y="434"/>
                </a:lnTo>
                <a:lnTo>
                  <a:pt x="5471" y="434"/>
                </a:lnTo>
                <a:lnTo>
                  <a:pt x="54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2"/>
          <p:cNvSpPr/>
          <p:nvPr/>
        </p:nvSpPr>
        <p:spPr>
          <a:xfrm>
            <a:off x="4417605" y="4099576"/>
            <a:ext cx="136775" cy="10025"/>
          </a:xfrm>
          <a:custGeom>
            <a:avLst/>
            <a:gdLst/>
            <a:ahLst/>
            <a:cxnLst/>
            <a:rect l="l" t="t" r="r" b="b"/>
            <a:pathLst>
              <a:path w="5471" h="401" extrusionOk="0">
                <a:moveTo>
                  <a:pt x="0" y="0"/>
                </a:moveTo>
                <a:lnTo>
                  <a:pt x="0" y="401"/>
                </a:lnTo>
                <a:lnTo>
                  <a:pt x="5471" y="401"/>
                </a:lnTo>
                <a:lnTo>
                  <a:pt x="54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2"/>
          <p:cNvSpPr/>
          <p:nvPr/>
        </p:nvSpPr>
        <p:spPr>
          <a:xfrm>
            <a:off x="4417605" y="4115426"/>
            <a:ext cx="42550" cy="10850"/>
          </a:xfrm>
          <a:custGeom>
            <a:avLst/>
            <a:gdLst/>
            <a:ahLst/>
            <a:cxnLst/>
            <a:rect l="l" t="t" r="r" b="b"/>
            <a:pathLst>
              <a:path w="1702" h="434" extrusionOk="0">
                <a:moveTo>
                  <a:pt x="0" y="0"/>
                </a:moveTo>
                <a:lnTo>
                  <a:pt x="0" y="434"/>
                </a:lnTo>
                <a:lnTo>
                  <a:pt x="1701" y="434"/>
                </a:lnTo>
                <a:lnTo>
                  <a:pt x="17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2"/>
          <p:cNvSpPr/>
          <p:nvPr/>
        </p:nvSpPr>
        <p:spPr>
          <a:xfrm>
            <a:off x="4417605" y="4131251"/>
            <a:ext cx="42550" cy="10875"/>
          </a:xfrm>
          <a:custGeom>
            <a:avLst/>
            <a:gdLst/>
            <a:ahLst/>
            <a:cxnLst/>
            <a:rect l="l" t="t" r="r" b="b"/>
            <a:pathLst>
              <a:path w="1702" h="435" extrusionOk="0">
                <a:moveTo>
                  <a:pt x="0" y="1"/>
                </a:moveTo>
                <a:lnTo>
                  <a:pt x="0" y="435"/>
                </a:lnTo>
                <a:lnTo>
                  <a:pt x="1701" y="435"/>
                </a:lnTo>
                <a:lnTo>
                  <a:pt x="17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2"/>
          <p:cNvSpPr/>
          <p:nvPr/>
        </p:nvSpPr>
        <p:spPr>
          <a:xfrm>
            <a:off x="4417605" y="4147951"/>
            <a:ext cx="42550" cy="10025"/>
          </a:xfrm>
          <a:custGeom>
            <a:avLst/>
            <a:gdLst/>
            <a:ahLst/>
            <a:cxnLst/>
            <a:rect l="l" t="t" r="r" b="b"/>
            <a:pathLst>
              <a:path w="1702" h="401" extrusionOk="0">
                <a:moveTo>
                  <a:pt x="0" y="0"/>
                </a:moveTo>
                <a:lnTo>
                  <a:pt x="0" y="400"/>
                </a:lnTo>
                <a:lnTo>
                  <a:pt x="1701" y="400"/>
                </a:lnTo>
                <a:lnTo>
                  <a:pt x="17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2"/>
          <p:cNvSpPr/>
          <p:nvPr/>
        </p:nvSpPr>
        <p:spPr>
          <a:xfrm>
            <a:off x="4417605" y="4163776"/>
            <a:ext cx="42550" cy="10875"/>
          </a:xfrm>
          <a:custGeom>
            <a:avLst/>
            <a:gdLst/>
            <a:ahLst/>
            <a:cxnLst/>
            <a:rect l="l" t="t" r="r" b="b"/>
            <a:pathLst>
              <a:path w="1702" h="435" extrusionOk="0">
                <a:moveTo>
                  <a:pt x="0" y="1"/>
                </a:moveTo>
                <a:lnTo>
                  <a:pt x="0" y="435"/>
                </a:lnTo>
                <a:lnTo>
                  <a:pt x="1701" y="435"/>
                </a:lnTo>
                <a:lnTo>
                  <a:pt x="17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p:nvPr/>
        </p:nvSpPr>
        <p:spPr>
          <a:xfrm>
            <a:off x="4485130" y="4115426"/>
            <a:ext cx="57575" cy="57550"/>
          </a:xfrm>
          <a:custGeom>
            <a:avLst/>
            <a:gdLst/>
            <a:ahLst/>
            <a:cxnLst/>
            <a:rect l="l" t="t" r="r" b="b"/>
            <a:pathLst>
              <a:path w="2303" h="2302" extrusionOk="0">
                <a:moveTo>
                  <a:pt x="1002" y="0"/>
                </a:moveTo>
                <a:cubicBezTo>
                  <a:pt x="868" y="0"/>
                  <a:pt x="768" y="100"/>
                  <a:pt x="768" y="234"/>
                </a:cubicBezTo>
                <a:lnTo>
                  <a:pt x="768" y="534"/>
                </a:lnTo>
                <a:cubicBezTo>
                  <a:pt x="768" y="667"/>
                  <a:pt x="668" y="767"/>
                  <a:pt x="535" y="767"/>
                </a:cubicBezTo>
                <a:lnTo>
                  <a:pt x="234" y="767"/>
                </a:lnTo>
                <a:cubicBezTo>
                  <a:pt x="101" y="767"/>
                  <a:pt x="1" y="867"/>
                  <a:pt x="1" y="1001"/>
                </a:cubicBezTo>
                <a:lnTo>
                  <a:pt x="1" y="1301"/>
                </a:lnTo>
                <a:cubicBezTo>
                  <a:pt x="1" y="1435"/>
                  <a:pt x="101" y="1535"/>
                  <a:pt x="234" y="1535"/>
                </a:cubicBezTo>
                <a:lnTo>
                  <a:pt x="535" y="1535"/>
                </a:lnTo>
                <a:cubicBezTo>
                  <a:pt x="668" y="1535"/>
                  <a:pt x="768" y="1668"/>
                  <a:pt x="768" y="1801"/>
                </a:cubicBezTo>
                <a:lnTo>
                  <a:pt x="768" y="2068"/>
                </a:lnTo>
                <a:cubicBezTo>
                  <a:pt x="768" y="2202"/>
                  <a:pt x="868" y="2302"/>
                  <a:pt x="1002" y="2302"/>
                </a:cubicBezTo>
                <a:lnTo>
                  <a:pt x="1302" y="2302"/>
                </a:lnTo>
                <a:cubicBezTo>
                  <a:pt x="1435" y="2302"/>
                  <a:pt x="1535" y="2202"/>
                  <a:pt x="1535" y="2068"/>
                </a:cubicBezTo>
                <a:lnTo>
                  <a:pt x="1535" y="1801"/>
                </a:lnTo>
                <a:cubicBezTo>
                  <a:pt x="1535" y="1668"/>
                  <a:pt x="1635" y="1535"/>
                  <a:pt x="1802" y="1535"/>
                </a:cubicBezTo>
                <a:lnTo>
                  <a:pt x="2069" y="1535"/>
                </a:lnTo>
                <a:cubicBezTo>
                  <a:pt x="2203" y="1535"/>
                  <a:pt x="2303" y="1435"/>
                  <a:pt x="2303" y="1301"/>
                </a:cubicBezTo>
                <a:lnTo>
                  <a:pt x="2303" y="1001"/>
                </a:lnTo>
                <a:cubicBezTo>
                  <a:pt x="2303" y="867"/>
                  <a:pt x="2203" y="767"/>
                  <a:pt x="2069" y="767"/>
                </a:cubicBezTo>
                <a:lnTo>
                  <a:pt x="1802" y="767"/>
                </a:lnTo>
                <a:cubicBezTo>
                  <a:pt x="1669" y="767"/>
                  <a:pt x="1535" y="667"/>
                  <a:pt x="1535" y="534"/>
                </a:cubicBezTo>
                <a:lnTo>
                  <a:pt x="1535" y="234"/>
                </a:lnTo>
                <a:cubicBezTo>
                  <a:pt x="1535" y="100"/>
                  <a:pt x="1435" y="0"/>
                  <a:pt x="13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p:nvPr/>
        </p:nvSpPr>
        <p:spPr>
          <a:xfrm>
            <a:off x="4726980" y="4118751"/>
            <a:ext cx="20875" cy="20875"/>
          </a:xfrm>
          <a:custGeom>
            <a:avLst/>
            <a:gdLst/>
            <a:ahLst/>
            <a:cxnLst/>
            <a:rect l="l" t="t" r="r" b="b"/>
            <a:pathLst>
              <a:path w="835" h="835" extrusionOk="0">
                <a:moveTo>
                  <a:pt x="434" y="1"/>
                </a:moveTo>
                <a:cubicBezTo>
                  <a:pt x="201" y="1"/>
                  <a:pt x="1" y="167"/>
                  <a:pt x="1" y="401"/>
                </a:cubicBezTo>
                <a:cubicBezTo>
                  <a:pt x="1" y="634"/>
                  <a:pt x="201" y="835"/>
                  <a:pt x="434" y="835"/>
                </a:cubicBezTo>
                <a:cubicBezTo>
                  <a:pt x="634" y="835"/>
                  <a:pt x="834" y="634"/>
                  <a:pt x="834" y="401"/>
                </a:cubicBezTo>
                <a:cubicBezTo>
                  <a:pt x="834" y="167"/>
                  <a:pt x="634" y="1"/>
                  <a:pt x="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2"/>
          <p:cNvSpPr/>
          <p:nvPr/>
        </p:nvSpPr>
        <p:spPr>
          <a:xfrm>
            <a:off x="4770355" y="4118751"/>
            <a:ext cx="20875" cy="20875"/>
          </a:xfrm>
          <a:custGeom>
            <a:avLst/>
            <a:gdLst/>
            <a:ahLst/>
            <a:cxnLst/>
            <a:rect l="l" t="t" r="r" b="b"/>
            <a:pathLst>
              <a:path w="835" h="835" extrusionOk="0">
                <a:moveTo>
                  <a:pt x="400" y="1"/>
                </a:moveTo>
                <a:cubicBezTo>
                  <a:pt x="167" y="1"/>
                  <a:pt x="0" y="167"/>
                  <a:pt x="0" y="401"/>
                </a:cubicBezTo>
                <a:cubicBezTo>
                  <a:pt x="0" y="634"/>
                  <a:pt x="167" y="835"/>
                  <a:pt x="400" y="835"/>
                </a:cubicBezTo>
                <a:cubicBezTo>
                  <a:pt x="634" y="835"/>
                  <a:pt x="834" y="634"/>
                  <a:pt x="834" y="401"/>
                </a:cubicBezTo>
                <a:cubicBezTo>
                  <a:pt x="834" y="167"/>
                  <a:pt x="634" y="1"/>
                  <a:pt x="4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2"/>
          <p:cNvSpPr/>
          <p:nvPr/>
        </p:nvSpPr>
        <p:spPr>
          <a:xfrm>
            <a:off x="4812880" y="4118751"/>
            <a:ext cx="20875" cy="20875"/>
          </a:xfrm>
          <a:custGeom>
            <a:avLst/>
            <a:gdLst/>
            <a:ahLst/>
            <a:cxnLst/>
            <a:rect l="l" t="t" r="r" b="b"/>
            <a:pathLst>
              <a:path w="835" h="835" extrusionOk="0">
                <a:moveTo>
                  <a:pt x="434" y="1"/>
                </a:moveTo>
                <a:cubicBezTo>
                  <a:pt x="200" y="1"/>
                  <a:pt x="0" y="167"/>
                  <a:pt x="0" y="401"/>
                </a:cubicBezTo>
                <a:cubicBezTo>
                  <a:pt x="0" y="634"/>
                  <a:pt x="200" y="835"/>
                  <a:pt x="434" y="835"/>
                </a:cubicBezTo>
                <a:cubicBezTo>
                  <a:pt x="667" y="835"/>
                  <a:pt x="834" y="634"/>
                  <a:pt x="834" y="401"/>
                </a:cubicBezTo>
                <a:cubicBezTo>
                  <a:pt x="834" y="167"/>
                  <a:pt x="667" y="1"/>
                  <a:pt x="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2"/>
          <p:cNvSpPr/>
          <p:nvPr/>
        </p:nvSpPr>
        <p:spPr>
          <a:xfrm>
            <a:off x="3497780" y="1164976"/>
            <a:ext cx="230175" cy="230175"/>
          </a:xfrm>
          <a:custGeom>
            <a:avLst/>
            <a:gdLst/>
            <a:ahLst/>
            <a:cxnLst/>
            <a:rect l="l" t="t" r="r" b="b"/>
            <a:pathLst>
              <a:path w="9207" h="9207" extrusionOk="0">
                <a:moveTo>
                  <a:pt x="4603" y="0"/>
                </a:moveTo>
                <a:cubicBezTo>
                  <a:pt x="2035" y="0"/>
                  <a:pt x="0" y="2069"/>
                  <a:pt x="0" y="4604"/>
                </a:cubicBezTo>
                <a:cubicBezTo>
                  <a:pt x="0" y="7139"/>
                  <a:pt x="2035" y="9207"/>
                  <a:pt x="4603" y="9207"/>
                </a:cubicBezTo>
                <a:cubicBezTo>
                  <a:pt x="7139" y="9207"/>
                  <a:pt x="9207" y="7139"/>
                  <a:pt x="9207" y="4604"/>
                </a:cubicBezTo>
                <a:cubicBezTo>
                  <a:pt x="9207" y="2069"/>
                  <a:pt x="7139" y="0"/>
                  <a:pt x="4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p:nvPr/>
        </p:nvSpPr>
        <p:spPr>
          <a:xfrm>
            <a:off x="3586024" y="1225026"/>
            <a:ext cx="50900" cy="50875"/>
          </a:xfrm>
          <a:custGeom>
            <a:avLst/>
            <a:gdLst/>
            <a:ahLst/>
            <a:cxnLst/>
            <a:rect l="l" t="t" r="r" b="b"/>
            <a:pathLst>
              <a:path w="2036" h="2035" extrusionOk="0">
                <a:moveTo>
                  <a:pt x="1035" y="0"/>
                </a:moveTo>
                <a:cubicBezTo>
                  <a:pt x="468" y="0"/>
                  <a:pt x="1" y="467"/>
                  <a:pt x="1" y="1034"/>
                </a:cubicBezTo>
                <a:cubicBezTo>
                  <a:pt x="1" y="1601"/>
                  <a:pt x="468" y="2035"/>
                  <a:pt x="1035" y="2035"/>
                </a:cubicBezTo>
                <a:cubicBezTo>
                  <a:pt x="1602" y="2035"/>
                  <a:pt x="2035" y="1601"/>
                  <a:pt x="2035" y="1034"/>
                </a:cubicBezTo>
                <a:cubicBezTo>
                  <a:pt x="2035" y="467"/>
                  <a:pt x="1602" y="0"/>
                  <a:pt x="1035" y="0"/>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2"/>
          <p:cNvSpPr/>
          <p:nvPr/>
        </p:nvSpPr>
        <p:spPr>
          <a:xfrm>
            <a:off x="3568655" y="1280051"/>
            <a:ext cx="88425" cy="51725"/>
          </a:xfrm>
          <a:custGeom>
            <a:avLst/>
            <a:gdLst/>
            <a:ahLst/>
            <a:cxnLst/>
            <a:rect l="l" t="t" r="r" b="b"/>
            <a:pathLst>
              <a:path w="3537" h="2069" extrusionOk="0">
                <a:moveTo>
                  <a:pt x="1768" y="1"/>
                </a:moveTo>
                <a:cubicBezTo>
                  <a:pt x="768" y="1"/>
                  <a:pt x="0" y="801"/>
                  <a:pt x="0" y="1802"/>
                </a:cubicBezTo>
                <a:lnTo>
                  <a:pt x="0" y="2069"/>
                </a:lnTo>
                <a:lnTo>
                  <a:pt x="3536" y="2069"/>
                </a:lnTo>
                <a:lnTo>
                  <a:pt x="3536" y="1802"/>
                </a:lnTo>
                <a:cubicBezTo>
                  <a:pt x="3536" y="801"/>
                  <a:pt x="2736" y="1"/>
                  <a:pt x="1768"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p:nvPr/>
        </p:nvSpPr>
        <p:spPr>
          <a:xfrm>
            <a:off x="3880555" y="1224176"/>
            <a:ext cx="938175" cy="111775"/>
          </a:xfrm>
          <a:custGeom>
            <a:avLst/>
            <a:gdLst/>
            <a:ahLst/>
            <a:cxnLst/>
            <a:rect l="l" t="t" r="r" b="b"/>
            <a:pathLst>
              <a:path w="37527" h="4471" extrusionOk="0">
                <a:moveTo>
                  <a:pt x="2235" y="1"/>
                </a:moveTo>
                <a:cubicBezTo>
                  <a:pt x="1001" y="1"/>
                  <a:pt x="0" y="1001"/>
                  <a:pt x="0" y="2236"/>
                </a:cubicBezTo>
                <a:cubicBezTo>
                  <a:pt x="0" y="3470"/>
                  <a:pt x="1001" y="4471"/>
                  <a:pt x="2235" y="4471"/>
                </a:cubicBezTo>
                <a:lnTo>
                  <a:pt x="35292" y="4471"/>
                </a:lnTo>
                <a:cubicBezTo>
                  <a:pt x="36526" y="4471"/>
                  <a:pt x="37527" y="3470"/>
                  <a:pt x="37527" y="2236"/>
                </a:cubicBezTo>
                <a:cubicBezTo>
                  <a:pt x="37527" y="1001"/>
                  <a:pt x="36526" y="1"/>
                  <a:pt x="35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p:nvPr/>
        </p:nvSpPr>
        <p:spPr>
          <a:xfrm>
            <a:off x="3497780" y="4460676"/>
            <a:ext cx="3892800" cy="22525"/>
          </a:xfrm>
          <a:custGeom>
            <a:avLst/>
            <a:gdLst/>
            <a:ahLst/>
            <a:cxnLst/>
            <a:rect l="l" t="t" r="r" b="b"/>
            <a:pathLst>
              <a:path w="155712" h="901" extrusionOk="0">
                <a:moveTo>
                  <a:pt x="434" y="0"/>
                </a:moveTo>
                <a:cubicBezTo>
                  <a:pt x="200" y="0"/>
                  <a:pt x="0" y="200"/>
                  <a:pt x="0" y="467"/>
                </a:cubicBezTo>
                <a:cubicBezTo>
                  <a:pt x="0" y="701"/>
                  <a:pt x="200" y="901"/>
                  <a:pt x="434" y="901"/>
                </a:cubicBezTo>
                <a:lnTo>
                  <a:pt x="155278" y="901"/>
                </a:lnTo>
                <a:cubicBezTo>
                  <a:pt x="155511" y="901"/>
                  <a:pt x="155711" y="701"/>
                  <a:pt x="155711" y="467"/>
                </a:cubicBezTo>
                <a:cubicBezTo>
                  <a:pt x="155711" y="200"/>
                  <a:pt x="155511" y="0"/>
                  <a:pt x="1552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p:nvPr/>
        </p:nvSpPr>
        <p:spPr>
          <a:xfrm rot="10800000" flipH="1">
            <a:off x="-7275" y="0"/>
            <a:ext cx="2910250" cy="1611575"/>
          </a:xfrm>
          <a:custGeom>
            <a:avLst/>
            <a:gdLst/>
            <a:ahLst/>
            <a:cxnLst/>
            <a:rect l="l" t="t" r="r" b="b"/>
            <a:pathLst>
              <a:path w="116410" h="64463" extrusionOk="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655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41"/>
          <p:cNvSpPr txBox="1"/>
          <p:nvPr/>
        </p:nvSpPr>
        <p:spPr>
          <a:xfrm>
            <a:off x="3176366" y="1226450"/>
            <a:ext cx="713100" cy="68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3600" b="1">
                <a:solidFill>
                  <a:schemeClr val="accent3"/>
                </a:solidFill>
                <a:latin typeface="Amatic SC"/>
                <a:ea typeface="Amatic SC"/>
                <a:cs typeface="Amatic SC"/>
                <a:sym typeface="Amatic SC"/>
              </a:rPr>
              <a:t>02</a:t>
            </a:r>
            <a:endParaRPr sz="3600" b="1">
              <a:solidFill>
                <a:schemeClr val="accent3"/>
              </a:solidFill>
              <a:latin typeface="Amatic SC"/>
              <a:ea typeface="Amatic SC"/>
              <a:cs typeface="Amatic SC"/>
              <a:sym typeface="Amatic SC"/>
            </a:endParaRPr>
          </a:p>
        </p:txBody>
      </p:sp>
      <p:cxnSp>
        <p:nvCxnSpPr>
          <p:cNvPr id="759" name="Google Shape;759;p41"/>
          <p:cNvCxnSpPr/>
          <p:nvPr/>
        </p:nvCxnSpPr>
        <p:spPr>
          <a:xfrm>
            <a:off x="1665222" y="1820862"/>
            <a:ext cx="0" cy="1712700"/>
          </a:xfrm>
          <a:prstGeom prst="straightConnector1">
            <a:avLst/>
          </a:prstGeom>
          <a:noFill/>
          <a:ln w="28575" cap="flat" cmpd="sng">
            <a:solidFill>
              <a:schemeClr val="accent2"/>
            </a:solidFill>
            <a:prstDash val="solid"/>
            <a:round/>
            <a:headEnd type="none" w="med" len="med"/>
            <a:tailEnd type="none" w="med" len="med"/>
          </a:ln>
        </p:spPr>
      </p:cxnSp>
      <p:pic>
        <p:nvPicPr>
          <p:cNvPr id="760" name="Google Shape;760;p41"/>
          <p:cNvPicPr preferRelativeResize="0"/>
          <p:nvPr/>
        </p:nvPicPr>
        <p:blipFill>
          <a:blip r:embed="rId3">
            <a:alphaModFix/>
          </a:blip>
          <a:stretch>
            <a:fillRect/>
          </a:stretch>
        </p:blipFill>
        <p:spPr>
          <a:xfrm>
            <a:off x="1098161" y="2061098"/>
            <a:ext cx="1134092" cy="1192202"/>
          </a:xfrm>
          <a:prstGeom prst="rect">
            <a:avLst/>
          </a:prstGeom>
          <a:noFill/>
          <a:ln>
            <a:noFill/>
          </a:ln>
        </p:spPr>
      </p:pic>
      <p:sp>
        <p:nvSpPr>
          <p:cNvPr id="761" name="Google Shape;761;p41"/>
          <p:cNvSpPr txBox="1">
            <a:spLocks noGrp="1"/>
          </p:cNvSpPr>
          <p:nvPr>
            <p:ph type="ctrTitle"/>
          </p:nvPr>
        </p:nvSpPr>
        <p:spPr>
          <a:xfrm>
            <a:off x="619900" y="165229"/>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6. N</a:t>
            </a:r>
            <a:r>
              <a:rPr lang="es"/>
              <a:t>hững hạn chế và  tính năng sẽ sửa chữa trong tương la</a:t>
            </a:r>
            <a:endParaRPr/>
          </a:p>
        </p:txBody>
      </p:sp>
      <p:sp>
        <p:nvSpPr>
          <p:cNvPr id="762" name="Google Shape;762;p41"/>
          <p:cNvSpPr txBox="1"/>
          <p:nvPr/>
        </p:nvSpPr>
        <p:spPr>
          <a:xfrm>
            <a:off x="765225" y="997850"/>
            <a:ext cx="1800000" cy="68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1800" b="1">
                <a:solidFill>
                  <a:schemeClr val="accent3"/>
                </a:solidFill>
                <a:latin typeface="Amatic SC"/>
                <a:ea typeface="Muli"/>
                <a:cs typeface="Amatic SC"/>
                <a:sym typeface="Amatic SC"/>
              </a:rPr>
              <a:t>SẢN PHẨM VÀ THÔNG TIN SẢN PHẨM QUÁ ÍT</a:t>
            </a:r>
            <a:endParaRPr sz="1000">
              <a:solidFill>
                <a:schemeClr val="dk1"/>
              </a:solidFill>
              <a:latin typeface="Muli"/>
              <a:ea typeface="Muli"/>
              <a:cs typeface="Muli"/>
              <a:sym typeface="Muli"/>
            </a:endParaRPr>
          </a:p>
        </p:txBody>
      </p:sp>
      <p:sp>
        <p:nvSpPr>
          <p:cNvPr id="763" name="Google Shape;763;p41"/>
          <p:cNvSpPr txBox="1"/>
          <p:nvPr/>
        </p:nvSpPr>
        <p:spPr>
          <a:xfrm>
            <a:off x="1308672" y="3525177"/>
            <a:ext cx="713100" cy="68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3600" b="1">
                <a:solidFill>
                  <a:schemeClr val="accent3"/>
                </a:solidFill>
                <a:latin typeface="Amatic SC"/>
                <a:ea typeface="Amatic SC"/>
                <a:cs typeface="Amatic SC"/>
                <a:sym typeface="Amatic SC"/>
              </a:rPr>
              <a:t>01</a:t>
            </a:r>
            <a:endParaRPr sz="3600" b="1">
              <a:solidFill>
                <a:schemeClr val="accent3"/>
              </a:solidFill>
              <a:latin typeface="Amatic SC"/>
              <a:ea typeface="Amatic SC"/>
              <a:cs typeface="Amatic SC"/>
              <a:sym typeface="Amatic SC"/>
            </a:endParaRPr>
          </a:p>
        </p:txBody>
      </p:sp>
      <p:cxnSp>
        <p:nvCxnSpPr>
          <p:cNvPr id="764" name="Google Shape;764;p41"/>
          <p:cNvCxnSpPr/>
          <p:nvPr/>
        </p:nvCxnSpPr>
        <p:spPr>
          <a:xfrm>
            <a:off x="817950" y="1809750"/>
            <a:ext cx="1752600" cy="0"/>
          </a:xfrm>
          <a:prstGeom prst="straightConnector1">
            <a:avLst/>
          </a:prstGeom>
          <a:noFill/>
          <a:ln w="28575" cap="flat" cmpd="sng">
            <a:solidFill>
              <a:schemeClr val="accent2"/>
            </a:solidFill>
            <a:prstDash val="solid"/>
            <a:round/>
            <a:headEnd type="none" w="med" len="med"/>
            <a:tailEnd type="none" w="med" len="med"/>
          </a:ln>
        </p:spPr>
      </p:cxnSp>
      <p:cxnSp>
        <p:nvCxnSpPr>
          <p:cNvPr id="765" name="Google Shape;765;p41"/>
          <p:cNvCxnSpPr/>
          <p:nvPr/>
        </p:nvCxnSpPr>
        <p:spPr>
          <a:xfrm>
            <a:off x="5400622" y="1820862"/>
            <a:ext cx="0" cy="1712700"/>
          </a:xfrm>
          <a:prstGeom prst="straightConnector1">
            <a:avLst/>
          </a:prstGeom>
          <a:noFill/>
          <a:ln w="28575" cap="flat" cmpd="sng">
            <a:solidFill>
              <a:schemeClr val="accent2"/>
            </a:solidFill>
            <a:prstDash val="solid"/>
            <a:round/>
            <a:headEnd type="none" w="med" len="med"/>
            <a:tailEnd type="none" w="med" len="med"/>
          </a:ln>
        </p:spPr>
      </p:cxnSp>
      <p:sp>
        <p:nvSpPr>
          <p:cNvPr id="766" name="Google Shape;766;p41"/>
          <p:cNvSpPr txBox="1"/>
          <p:nvPr/>
        </p:nvSpPr>
        <p:spPr>
          <a:xfrm>
            <a:off x="4526978" y="1367145"/>
            <a:ext cx="1800000" cy="68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a:solidFill>
                  <a:schemeClr val="accent3"/>
                </a:solidFill>
                <a:latin typeface="Amatic SC"/>
                <a:ea typeface="Amatic SC"/>
                <a:cs typeface="Amatic SC"/>
                <a:sym typeface="Amatic SC"/>
              </a:rPr>
              <a:t>PROFILE ÍT THÔNG TIN</a:t>
            </a:r>
            <a:endParaRPr sz="1000">
              <a:solidFill>
                <a:schemeClr val="dk1"/>
              </a:solidFill>
              <a:latin typeface="Muli"/>
              <a:ea typeface="Muli"/>
              <a:cs typeface="Muli"/>
              <a:sym typeface="Muli"/>
            </a:endParaRPr>
          </a:p>
          <a:p>
            <a:pPr marL="0" lvl="0" indent="0" algn="ctr" rtl="0">
              <a:spcBef>
                <a:spcPts val="1600"/>
              </a:spcBef>
              <a:spcAft>
                <a:spcPts val="1600"/>
              </a:spcAft>
              <a:buNone/>
            </a:pPr>
            <a:endParaRPr sz="1000">
              <a:latin typeface="Muli"/>
              <a:ea typeface="Muli"/>
              <a:cs typeface="Muli"/>
              <a:sym typeface="Muli"/>
            </a:endParaRPr>
          </a:p>
        </p:txBody>
      </p:sp>
      <p:sp>
        <p:nvSpPr>
          <p:cNvPr id="767" name="Google Shape;767;p41"/>
          <p:cNvSpPr txBox="1"/>
          <p:nvPr/>
        </p:nvSpPr>
        <p:spPr>
          <a:xfrm>
            <a:off x="5044066" y="3525177"/>
            <a:ext cx="713100" cy="68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3600" b="1">
                <a:solidFill>
                  <a:schemeClr val="accent3"/>
                </a:solidFill>
                <a:latin typeface="Amatic SC"/>
                <a:ea typeface="Amatic SC"/>
                <a:cs typeface="Amatic SC"/>
                <a:sym typeface="Amatic SC"/>
              </a:rPr>
              <a:t>03</a:t>
            </a:r>
            <a:endParaRPr sz="3600" b="1">
              <a:solidFill>
                <a:schemeClr val="accent3"/>
              </a:solidFill>
              <a:latin typeface="Amatic SC"/>
              <a:ea typeface="Amatic SC"/>
              <a:cs typeface="Amatic SC"/>
              <a:sym typeface="Amatic SC"/>
            </a:endParaRPr>
          </a:p>
        </p:txBody>
      </p:sp>
      <p:cxnSp>
        <p:nvCxnSpPr>
          <p:cNvPr id="768" name="Google Shape;768;p41"/>
          <p:cNvCxnSpPr/>
          <p:nvPr/>
        </p:nvCxnSpPr>
        <p:spPr>
          <a:xfrm>
            <a:off x="4553350" y="1809750"/>
            <a:ext cx="1752600" cy="0"/>
          </a:xfrm>
          <a:prstGeom prst="straightConnector1">
            <a:avLst/>
          </a:prstGeom>
          <a:noFill/>
          <a:ln w="28575" cap="flat" cmpd="sng">
            <a:solidFill>
              <a:schemeClr val="accent2"/>
            </a:solidFill>
            <a:prstDash val="solid"/>
            <a:round/>
            <a:headEnd type="none" w="med" len="med"/>
            <a:tailEnd type="none" w="med" len="med"/>
          </a:ln>
        </p:spPr>
      </p:cxnSp>
      <p:pic>
        <p:nvPicPr>
          <p:cNvPr id="769" name="Google Shape;769;p41"/>
          <p:cNvPicPr preferRelativeResize="0"/>
          <p:nvPr/>
        </p:nvPicPr>
        <p:blipFill>
          <a:blip r:embed="rId4">
            <a:alphaModFix/>
          </a:blip>
          <a:stretch>
            <a:fillRect/>
          </a:stretch>
        </p:blipFill>
        <p:spPr>
          <a:xfrm>
            <a:off x="4679041" y="2061200"/>
            <a:ext cx="1363819" cy="1191999"/>
          </a:xfrm>
          <a:prstGeom prst="rect">
            <a:avLst/>
          </a:prstGeom>
          <a:noFill/>
          <a:ln>
            <a:noFill/>
          </a:ln>
        </p:spPr>
      </p:pic>
      <p:cxnSp>
        <p:nvCxnSpPr>
          <p:cNvPr id="770" name="Google Shape;770;p41"/>
          <p:cNvCxnSpPr/>
          <p:nvPr/>
        </p:nvCxnSpPr>
        <p:spPr>
          <a:xfrm rot="10800000">
            <a:off x="3532922" y="1911327"/>
            <a:ext cx="0" cy="1712700"/>
          </a:xfrm>
          <a:prstGeom prst="straightConnector1">
            <a:avLst/>
          </a:prstGeom>
          <a:noFill/>
          <a:ln w="28575" cap="flat" cmpd="sng">
            <a:solidFill>
              <a:schemeClr val="accent2"/>
            </a:solidFill>
            <a:prstDash val="solid"/>
            <a:round/>
            <a:headEnd type="none" w="med" len="med"/>
            <a:tailEnd type="none" w="med" len="med"/>
          </a:ln>
        </p:spPr>
      </p:cxnSp>
      <p:sp>
        <p:nvSpPr>
          <p:cNvPr id="771" name="Google Shape;771;p41"/>
          <p:cNvSpPr txBox="1"/>
          <p:nvPr/>
        </p:nvSpPr>
        <p:spPr>
          <a:xfrm>
            <a:off x="2632925" y="3664129"/>
            <a:ext cx="1800000" cy="68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1800" b="1">
                <a:solidFill>
                  <a:schemeClr val="accent3"/>
                </a:solidFill>
                <a:latin typeface="Amatic SC"/>
                <a:ea typeface="Muli"/>
                <a:cs typeface="Amatic SC"/>
                <a:sym typeface="Amatic SC"/>
              </a:rPr>
              <a:t> </a:t>
            </a:r>
            <a:r>
              <a:rPr lang="en-US" sz="1800" b="1">
                <a:solidFill>
                  <a:schemeClr val="accent3"/>
                </a:solidFill>
                <a:latin typeface="Amatic SC"/>
                <a:ea typeface="Muli"/>
                <a:cs typeface="Amatic SC"/>
                <a:sym typeface="Amatic SC"/>
              </a:rPr>
              <a:t>C</a:t>
            </a:r>
            <a:r>
              <a:rPr lang="es" sz="1800" b="1">
                <a:solidFill>
                  <a:schemeClr val="accent3"/>
                </a:solidFill>
                <a:latin typeface="Amatic SC"/>
                <a:ea typeface="Muli"/>
                <a:cs typeface="Amatic SC"/>
                <a:sym typeface="Amatic SC"/>
              </a:rPr>
              <a:t>hưa bán sản phẩm được</a:t>
            </a:r>
            <a:endParaRPr sz="1000">
              <a:solidFill>
                <a:schemeClr val="dk1"/>
              </a:solidFill>
              <a:latin typeface="Muli"/>
              <a:ea typeface="Muli"/>
              <a:cs typeface="Muli"/>
              <a:sym typeface="Muli"/>
            </a:endParaRPr>
          </a:p>
        </p:txBody>
      </p:sp>
      <p:cxnSp>
        <p:nvCxnSpPr>
          <p:cNvPr id="772" name="Google Shape;772;p41"/>
          <p:cNvCxnSpPr/>
          <p:nvPr/>
        </p:nvCxnSpPr>
        <p:spPr>
          <a:xfrm>
            <a:off x="2685650" y="3630377"/>
            <a:ext cx="1752600" cy="0"/>
          </a:xfrm>
          <a:prstGeom prst="straightConnector1">
            <a:avLst/>
          </a:prstGeom>
          <a:noFill/>
          <a:ln w="28575" cap="flat" cmpd="sng">
            <a:solidFill>
              <a:schemeClr val="accent2"/>
            </a:solidFill>
            <a:prstDash val="solid"/>
            <a:round/>
            <a:headEnd type="none" w="med" len="med"/>
            <a:tailEnd type="none" w="med" len="med"/>
          </a:ln>
        </p:spPr>
      </p:cxnSp>
      <p:pic>
        <p:nvPicPr>
          <p:cNvPr id="773" name="Google Shape;773;p41"/>
          <p:cNvPicPr preferRelativeResize="0"/>
          <p:nvPr/>
        </p:nvPicPr>
        <p:blipFill>
          <a:blip r:embed="rId5">
            <a:alphaModFix/>
          </a:blip>
          <a:stretch>
            <a:fillRect/>
          </a:stretch>
        </p:blipFill>
        <p:spPr>
          <a:xfrm>
            <a:off x="2928363" y="2127871"/>
            <a:ext cx="1209103" cy="1192010"/>
          </a:xfrm>
          <a:prstGeom prst="rect">
            <a:avLst/>
          </a:prstGeom>
          <a:noFill/>
          <a:ln>
            <a:noFill/>
          </a:ln>
        </p:spPr>
      </p:pic>
      <p:sp>
        <p:nvSpPr>
          <p:cNvPr id="774" name="Google Shape;774;p41"/>
          <p:cNvSpPr txBox="1"/>
          <p:nvPr/>
        </p:nvSpPr>
        <p:spPr>
          <a:xfrm>
            <a:off x="6964491" y="1226450"/>
            <a:ext cx="713100" cy="68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3600" b="1">
                <a:solidFill>
                  <a:schemeClr val="accent3"/>
                </a:solidFill>
                <a:latin typeface="Amatic SC"/>
                <a:ea typeface="Amatic SC"/>
                <a:cs typeface="Amatic SC"/>
                <a:sym typeface="Amatic SC"/>
              </a:rPr>
              <a:t>04</a:t>
            </a:r>
            <a:endParaRPr sz="3600" b="1">
              <a:solidFill>
                <a:schemeClr val="accent3"/>
              </a:solidFill>
              <a:latin typeface="Amatic SC"/>
              <a:ea typeface="Amatic SC"/>
              <a:cs typeface="Amatic SC"/>
              <a:sym typeface="Amatic SC"/>
            </a:endParaRPr>
          </a:p>
        </p:txBody>
      </p:sp>
      <p:cxnSp>
        <p:nvCxnSpPr>
          <p:cNvPr id="775" name="Google Shape;775;p41"/>
          <p:cNvCxnSpPr/>
          <p:nvPr/>
        </p:nvCxnSpPr>
        <p:spPr>
          <a:xfrm rot="10800000">
            <a:off x="7321047" y="1911327"/>
            <a:ext cx="0" cy="1712700"/>
          </a:xfrm>
          <a:prstGeom prst="straightConnector1">
            <a:avLst/>
          </a:prstGeom>
          <a:noFill/>
          <a:ln w="28575" cap="flat" cmpd="sng">
            <a:solidFill>
              <a:schemeClr val="accent2"/>
            </a:solidFill>
            <a:prstDash val="solid"/>
            <a:round/>
            <a:headEnd type="none" w="med" len="med"/>
            <a:tailEnd type="none" w="med" len="med"/>
          </a:ln>
        </p:spPr>
      </p:cxnSp>
      <p:sp>
        <p:nvSpPr>
          <p:cNvPr id="776" name="Google Shape;776;p41"/>
          <p:cNvSpPr txBox="1"/>
          <p:nvPr/>
        </p:nvSpPr>
        <p:spPr>
          <a:xfrm>
            <a:off x="6421050" y="3664129"/>
            <a:ext cx="1800000" cy="68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a:solidFill>
                  <a:schemeClr val="accent3"/>
                </a:solidFill>
                <a:latin typeface="Amatic SC"/>
                <a:ea typeface="Muli"/>
                <a:cs typeface="Amatic SC"/>
                <a:sym typeface="Amatic SC"/>
              </a:rPr>
              <a:t>CHƯA ĐÁNH GIÁ VÀ BÌNH LUẬN ĐƯỢC</a:t>
            </a:r>
            <a:endParaRPr sz="1000">
              <a:solidFill>
                <a:schemeClr val="dk1"/>
              </a:solidFill>
              <a:latin typeface="Muli"/>
              <a:ea typeface="Muli"/>
              <a:cs typeface="Muli"/>
              <a:sym typeface="Muli"/>
            </a:endParaRPr>
          </a:p>
          <a:p>
            <a:pPr marL="0" lvl="0" indent="0" algn="ctr" rtl="0">
              <a:spcBef>
                <a:spcPts val="1600"/>
              </a:spcBef>
              <a:spcAft>
                <a:spcPts val="1600"/>
              </a:spcAft>
              <a:buNone/>
            </a:pPr>
            <a:endParaRPr sz="1000">
              <a:solidFill>
                <a:schemeClr val="dk1"/>
              </a:solidFill>
              <a:latin typeface="Muli"/>
              <a:ea typeface="Muli"/>
              <a:cs typeface="Muli"/>
              <a:sym typeface="Muli"/>
            </a:endParaRPr>
          </a:p>
        </p:txBody>
      </p:sp>
      <p:cxnSp>
        <p:nvCxnSpPr>
          <p:cNvPr id="777" name="Google Shape;777;p41"/>
          <p:cNvCxnSpPr/>
          <p:nvPr/>
        </p:nvCxnSpPr>
        <p:spPr>
          <a:xfrm>
            <a:off x="6473775" y="3630377"/>
            <a:ext cx="1752600" cy="0"/>
          </a:xfrm>
          <a:prstGeom prst="straightConnector1">
            <a:avLst/>
          </a:prstGeom>
          <a:noFill/>
          <a:ln w="28575" cap="flat" cmpd="sng">
            <a:solidFill>
              <a:schemeClr val="accent2"/>
            </a:solidFill>
            <a:prstDash val="solid"/>
            <a:round/>
            <a:headEnd type="none" w="med" len="med"/>
            <a:tailEnd type="none" w="med" len="med"/>
          </a:ln>
        </p:spPr>
      </p:cxnSp>
      <p:pic>
        <p:nvPicPr>
          <p:cNvPr id="778" name="Google Shape;778;p41"/>
          <p:cNvPicPr preferRelativeResize="0"/>
          <p:nvPr/>
        </p:nvPicPr>
        <p:blipFill>
          <a:blip r:embed="rId6">
            <a:alphaModFix/>
          </a:blip>
          <a:stretch>
            <a:fillRect/>
          </a:stretch>
        </p:blipFill>
        <p:spPr>
          <a:xfrm>
            <a:off x="6783025" y="2098076"/>
            <a:ext cx="1134097" cy="1118251"/>
          </a:xfrm>
          <a:prstGeom prst="rect">
            <a:avLst/>
          </a:prstGeom>
          <a:noFill/>
          <a:ln>
            <a:noFill/>
          </a:ln>
        </p:spPr>
      </p:pic>
      <p:sp>
        <p:nvSpPr>
          <p:cNvPr id="779" name="Google Shape;779;p41"/>
          <p:cNvSpPr/>
          <p:nvPr/>
        </p:nvSpPr>
        <p:spPr>
          <a:xfrm rot="10800000" flipH="1">
            <a:off x="7753800" y="0"/>
            <a:ext cx="1760525" cy="1515300"/>
          </a:xfrm>
          <a:custGeom>
            <a:avLst/>
            <a:gdLst/>
            <a:ahLst/>
            <a:cxnLst/>
            <a:rect l="l" t="t" r="r" b="b"/>
            <a:pathLst>
              <a:path w="70421" h="60612" extrusionOk="0">
                <a:moveTo>
                  <a:pt x="63813" y="0"/>
                </a:moveTo>
                <a:cubicBezTo>
                  <a:pt x="62552" y="0"/>
                  <a:pt x="61280" y="85"/>
                  <a:pt x="59969" y="340"/>
                </a:cubicBezTo>
                <a:cubicBezTo>
                  <a:pt x="41104" y="4048"/>
                  <a:pt x="43862" y="30386"/>
                  <a:pt x="28647" y="38832"/>
                </a:cubicBezTo>
                <a:cubicBezTo>
                  <a:pt x="20618" y="43293"/>
                  <a:pt x="11361" y="42376"/>
                  <a:pt x="5762" y="50872"/>
                </a:cubicBezTo>
                <a:cubicBezTo>
                  <a:pt x="3684" y="54023"/>
                  <a:pt x="2439" y="57845"/>
                  <a:pt x="0" y="60611"/>
                </a:cubicBezTo>
                <a:lnTo>
                  <a:pt x="70421" y="60611"/>
                </a:lnTo>
                <a:lnTo>
                  <a:pt x="70421" y="315"/>
                </a:lnTo>
                <a:lnTo>
                  <a:pt x="70396" y="315"/>
                </a:lnTo>
                <a:cubicBezTo>
                  <a:pt x="68141" y="253"/>
                  <a:pt x="65994" y="0"/>
                  <a:pt x="63813" y="0"/>
                </a:cubicBezTo>
                <a:close/>
              </a:path>
            </a:pathLst>
          </a:custGeom>
          <a:solidFill>
            <a:srgbClr val="E655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62"/>
                                        </p:tgtEl>
                                        <p:attrNameLst>
                                          <p:attrName>style.visibility</p:attrName>
                                        </p:attrNameLst>
                                      </p:cBhvr>
                                      <p:to>
                                        <p:strVal val="visible"/>
                                      </p:to>
                                    </p:set>
                                    <p:animEffect transition="in" filter="fade">
                                      <p:cBhvr>
                                        <p:cTn id="7" dur="1000"/>
                                        <p:tgtEl>
                                          <p:spTgt spid="762"/>
                                        </p:tgtEl>
                                      </p:cBhvr>
                                    </p:animEffect>
                                    <p:anim calcmode="lin" valueType="num">
                                      <p:cBhvr>
                                        <p:cTn id="8" dur="1000" fill="hold"/>
                                        <p:tgtEl>
                                          <p:spTgt spid="762"/>
                                        </p:tgtEl>
                                        <p:attrNameLst>
                                          <p:attrName>ppt_x</p:attrName>
                                        </p:attrNameLst>
                                      </p:cBhvr>
                                      <p:tavLst>
                                        <p:tav tm="0">
                                          <p:val>
                                            <p:strVal val="#ppt_x"/>
                                          </p:val>
                                        </p:tav>
                                        <p:tav tm="100000">
                                          <p:val>
                                            <p:strVal val="#ppt_x"/>
                                          </p:val>
                                        </p:tav>
                                      </p:tavLst>
                                    </p:anim>
                                    <p:anim calcmode="lin" valueType="num">
                                      <p:cBhvr>
                                        <p:cTn id="9" dur="1000" fill="hold"/>
                                        <p:tgtEl>
                                          <p:spTgt spid="76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771">
                                            <p:txEl>
                                              <p:pRg st="0" end="0"/>
                                            </p:txEl>
                                          </p:spTgt>
                                        </p:tgtEl>
                                        <p:attrNameLst>
                                          <p:attrName>style.visibility</p:attrName>
                                        </p:attrNameLst>
                                      </p:cBhvr>
                                      <p:to>
                                        <p:strVal val="visible"/>
                                      </p:to>
                                    </p:set>
                                    <p:animEffect transition="in" filter="circle(in)">
                                      <p:cBhvr>
                                        <p:cTn id="14" dur="2000"/>
                                        <p:tgtEl>
                                          <p:spTgt spid="771">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766"/>
                                        </p:tgtEl>
                                        <p:attrNameLst>
                                          <p:attrName>style.visibility</p:attrName>
                                        </p:attrNameLst>
                                      </p:cBhvr>
                                      <p:to>
                                        <p:strVal val="visible"/>
                                      </p:to>
                                    </p:set>
                                    <p:animEffect transition="in" filter="wheel(1)">
                                      <p:cBhvr>
                                        <p:cTn id="19" dur="2000"/>
                                        <p:tgtEl>
                                          <p:spTgt spid="766"/>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776"/>
                                        </p:tgtEl>
                                        <p:attrNameLst>
                                          <p:attrName>style.visibility</p:attrName>
                                        </p:attrNameLst>
                                      </p:cBhvr>
                                      <p:to>
                                        <p:strVal val="visible"/>
                                      </p:to>
                                    </p:set>
                                    <p:animEffect transition="in" filter="fade">
                                      <p:cBhvr>
                                        <p:cTn id="24" dur="1000"/>
                                        <p:tgtEl>
                                          <p:spTgt spid="776"/>
                                        </p:tgtEl>
                                      </p:cBhvr>
                                    </p:animEffect>
                                    <p:anim calcmode="lin" valueType="num">
                                      <p:cBhvr>
                                        <p:cTn id="25" dur="1000" fill="hold"/>
                                        <p:tgtEl>
                                          <p:spTgt spid="776"/>
                                        </p:tgtEl>
                                        <p:attrNameLst>
                                          <p:attrName>ppt_x</p:attrName>
                                        </p:attrNameLst>
                                      </p:cBhvr>
                                      <p:tavLst>
                                        <p:tav tm="0">
                                          <p:val>
                                            <p:strVal val="#ppt_x"/>
                                          </p:val>
                                        </p:tav>
                                        <p:tav tm="100000">
                                          <p:val>
                                            <p:strVal val="#ppt_x"/>
                                          </p:val>
                                        </p:tav>
                                      </p:tavLst>
                                    </p:anim>
                                    <p:anim calcmode="lin" valueType="num">
                                      <p:cBhvr>
                                        <p:cTn id="26" dur="1000" fill="hold"/>
                                        <p:tgtEl>
                                          <p:spTgt spid="7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2" grpId="0"/>
      <p:bldP spid="766" grpId="0"/>
      <p:bldP spid="77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32"/>
          <p:cNvSpPr/>
          <p:nvPr/>
        </p:nvSpPr>
        <p:spPr>
          <a:xfrm>
            <a:off x="1876716" y="3202450"/>
            <a:ext cx="4785595" cy="1941062"/>
          </a:xfrm>
          <a:custGeom>
            <a:avLst/>
            <a:gdLst/>
            <a:ahLst/>
            <a:cxnLst/>
            <a:rect l="l" t="t" r="r" b="b"/>
            <a:pathLst>
              <a:path w="170094" h="68991" extrusionOk="0">
                <a:moveTo>
                  <a:pt x="80685" y="0"/>
                </a:moveTo>
                <a:cubicBezTo>
                  <a:pt x="78377" y="0"/>
                  <a:pt x="76073" y="357"/>
                  <a:pt x="73883" y="1091"/>
                </a:cubicBezTo>
                <a:cubicBezTo>
                  <a:pt x="66967" y="3399"/>
                  <a:pt x="61401" y="9407"/>
                  <a:pt x="59658" y="16487"/>
                </a:cubicBezTo>
                <a:cubicBezTo>
                  <a:pt x="58758" y="20145"/>
                  <a:pt x="58815" y="24041"/>
                  <a:pt x="57432" y="27544"/>
                </a:cubicBezTo>
                <a:cubicBezTo>
                  <a:pt x="54641" y="34591"/>
                  <a:pt x="46841" y="38241"/>
                  <a:pt x="39458" y="39993"/>
                </a:cubicBezTo>
                <a:cubicBezTo>
                  <a:pt x="32084" y="41752"/>
                  <a:pt x="24210" y="42407"/>
                  <a:pt x="17744" y="46377"/>
                </a:cubicBezTo>
                <a:cubicBezTo>
                  <a:pt x="9076" y="51695"/>
                  <a:pt x="1555" y="67744"/>
                  <a:pt x="207" y="68922"/>
                </a:cubicBezTo>
                <a:lnTo>
                  <a:pt x="207" y="68922"/>
                </a:lnTo>
                <a:cubicBezTo>
                  <a:pt x="430" y="68937"/>
                  <a:pt x="817" y="68943"/>
                  <a:pt x="1277" y="68943"/>
                </a:cubicBezTo>
                <a:cubicBezTo>
                  <a:pt x="2640" y="68943"/>
                  <a:pt x="4649" y="68892"/>
                  <a:pt x="4988" y="68892"/>
                </a:cubicBezTo>
                <a:cubicBezTo>
                  <a:pt x="5005" y="68892"/>
                  <a:pt x="5017" y="68892"/>
                  <a:pt x="5025" y="68893"/>
                </a:cubicBezTo>
                <a:lnTo>
                  <a:pt x="146063" y="68893"/>
                </a:lnTo>
                <a:cubicBezTo>
                  <a:pt x="147771" y="68893"/>
                  <a:pt x="149490" y="68860"/>
                  <a:pt x="151207" y="68860"/>
                </a:cubicBezTo>
                <a:cubicBezTo>
                  <a:pt x="152066" y="68860"/>
                  <a:pt x="152924" y="68868"/>
                  <a:pt x="153781" y="68893"/>
                </a:cubicBezTo>
                <a:cubicBezTo>
                  <a:pt x="155514" y="68937"/>
                  <a:pt x="158481" y="68950"/>
                  <a:pt x="161339" y="68950"/>
                </a:cubicBezTo>
                <a:cubicBezTo>
                  <a:pt x="165295" y="68950"/>
                  <a:pt x="169041" y="68925"/>
                  <a:pt x="169013" y="68925"/>
                </a:cubicBezTo>
                <a:cubicBezTo>
                  <a:pt x="168268" y="68925"/>
                  <a:pt x="170093" y="51713"/>
                  <a:pt x="153576" y="47834"/>
                </a:cubicBezTo>
                <a:cubicBezTo>
                  <a:pt x="146088" y="46074"/>
                  <a:pt x="151457" y="31751"/>
                  <a:pt x="145932" y="26398"/>
                </a:cubicBezTo>
                <a:cubicBezTo>
                  <a:pt x="142853" y="23415"/>
                  <a:pt x="138572" y="22792"/>
                  <a:pt x="134144" y="22792"/>
                </a:cubicBezTo>
                <a:cubicBezTo>
                  <a:pt x="131793" y="22792"/>
                  <a:pt x="129400" y="22968"/>
                  <a:pt x="127124" y="23059"/>
                </a:cubicBezTo>
                <a:cubicBezTo>
                  <a:pt x="126454" y="23085"/>
                  <a:pt x="125781" y="23099"/>
                  <a:pt x="125106" y="23099"/>
                </a:cubicBezTo>
                <a:cubicBezTo>
                  <a:pt x="118959" y="23099"/>
                  <a:pt x="112676" y="21952"/>
                  <a:pt x="107743" y="18361"/>
                </a:cubicBezTo>
                <a:cubicBezTo>
                  <a:pt x="102627" y="14637"/>
                  <a:pt x="99501" y="8703"/>
                  <a:pt x="94549" y="4758"/>
                </a:cubicBezTo>
                <a:cubicBezTo>
                  <a:pt x="90647" y="1656"/>
                  <a:pt x="85658" y="0"/>
                  <a:pt x="80685" y="0"/>
                </a:cubicBezTo>
                <a:close/>
                <a:moveTo>
                  <a:pt x="0" y="68884"/>
                </a:moveTo>
                <a:lnTo>
                  <a:pt x="0" y="68884"/>
                </a:lnTo>
                <a:cubicBezTo>
                  <a:pt x="12" y="68956"/>
                  <a:pt x="39" y="68990"/>
                  <a:pt x="79" y="68990"/>
                </a:cubicBezTo>
                <a:cubicBezTo>
                  <a:pt x="113" y="68990"/>
                  <a:pt x="155" y="68967"/>
                  <a:pt x="207" y="68922"/>
                </a:cubicBezTo>
                <a:lnTo>
                  <a:pt x="207" y="68922"/>
                </a:lnTo>
                <a:cubicBezTo>
                  <a:pt x="78" y="68913"/>
                  <a:pt x="3" y="68901"/>
                  <a:pt x="0" y="68884"/>
                </a:cubicBezTo>
                <a:close/>
              </a:path>
            </a:pathLst>
          </a:custGeom>
          <a:solidFill>
            <a:srgbClr val="E6555C">
              <a:alpha val="45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8" name="Google Shape;388;p32"/>
          <p:cNvPicPr preferRelativeResize="0"/>
          <p:nvPr/>
        </p:nvPicPr>
        <p:blipFill rotWithShape="1">
          <a:blip r:embed="rId3">
            <a:alphaModFix/>
          </a:blip>
          <a:srcRect r="12541"/>
          <a:stretch/>
        </p:blipFill>
        <p:spPr>
          <a:xfrm>
            <a:off x="3053902" y="897152"/>
            <a:ext cx="2792798" cy="3878023"/>
          </a:xfrm>
          <a:prstGeom prst="rect">
            <a:avLst/>
          </a:prstGeom>
          <a:noFill/>
          <a:ln>
            <a:noFill/>
          </a:ln>
        </p:spPr>
      </p:pic>
      <p:sp>
        <p:nvSpPr>
          <p:cNvPr id="389" name="Google Shape;389;p32"/>
          <p:cNvSpPr txBox="1">
            <a:spLocks noGrp="1"/>
          </p:cNvSpPr>
          <p:nvPr>
            <p:ph type="ctrTitle"/>
          </p:nvPr>
        </p:nvSpPr>
        <p:spPr>
          <a:xfrm>
            <a:off x="619900" y="165229"/>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7. TRẢ LỜI CÂU HỎI</a:t>
            </a:r>
            <a:endParaRPr/>
          </a:p>
        </p:txBody>
      </p:sp>
      <p:sp>
        <p:nvSpPr>
          <p:cNvPr id="390" name="Google Shape;390;p32"/>
          <p:cNvSpPr txBox="1"/>
          <p:nvPr/>
        </p:nvSpPr>
        <p:spPr>
          <a:xfrm>
            <a:off x="953704" y="1632703"/>
            <a:ext cx="1403700" cy="262500"/>
          </a:xfrm>
          <a:prstGeom prst="rect">
            <a:avLst/>
          </a:prstGeom>
          <a:noFill/>
          <a:ln>
            <a:noFill/>
          </a:ln>
        </p:spPr>
        <p:txBody>
          <a:bodyPr spcFirstLastPara="1" wrap="square" lIns="0" tIns="6350" rIns="0" bIns="0" anchor="t" anchorCtr="0">
            <a:noAutofit/>
          </a:bodyPr>
          <a:lstStyle/>
          <a:p>
            <a:pPr marL="0" marR="0" lvl="0" indent="0" algn="r" rtl="0">
              <a:lnSpc>
                <a:spcPct val="100000"/>
              </a:lnSpc>
              <a:spcBef>
                <a:spcPts val="0"/>
              </a:spcBef>
              <a:spcAft>
                <a:spcPts val="0"/>
              </a:spcAft>
              <a:buNone/>
            </a:pPr>
            <a:r>
              <a:rPr lang="es" sz="2400" b="1">
                <a:solidFill>
                  <a:schemeClr val="accent3"/>
                </a:solidFill>
                <a:latin typeface="Amatic SC"/>
                <a:ea typeface="Amatic SC"/>
                <a:cs typeface="Amatic SC"/>
                <a:sym typeface="Amatic SC"/>
              </a:rPr>
              <a:t>WHY?</a:t>
            </a:r>
            <a:endParaRPr sz="2400" b="1">
              <a:solidFill>
                <a:schemeClr val="accent3"/>
              </a:solidFill>
              <a:latin typeface="Amatic SC"/>
              <a:ea typeface="Amatic SC"/>
              <a:cs typeface="Amatic SC"/>
              <a:sym typeface="Amatic SC"/>
            </a:endParaRPr>
          </a:p>
          <a:p>
            <a:pPr marL="0" marR="0" lvl="0" indent="0" algn="r" rtl="0">
              <a:lnSpc>
                <a:spcPct val="100000"/>
              </a:lnSpc>
              <a:spcBef>
                <a:spcPts val="0"/>
              </a:spcBef>
              <a:spcAft>
                <a:spcPts val="0"/>
              </a:spcAft>
              <a:buNone/>
            </a:pPr>
            <a:endParaRPr sz="2400" b="1">
              <a:solidFill>
                <a:schemeClr val="accent3"/>
              </a:solidFill>
              <a:latin typeface="Amatic SC"/>
              <a:ea typeface="Amatic SC"/>
              <a:cs typeface="Amatic SC"/>
              <a:sym typeface="Amatic SC"/>
            </a:endParaRPr>
          </a:p>
        </p:txBody>
      </p:sp>
      <p:sp>
        <p:nvSpPr>
          <p:cNvPr id="392" name="Google Shape;392;p32"/>
          <p:cNvSpPr txBox="1"/>
          <p:nvPr/>
        </p:nvSpPr>
        <p:spPr>
          <a:xfrm>
            <a:off x="953704" y="3733356"/>
            <a:ext cx="1403700" cy="262500"/>
          </a:xfrm>
          <a:prstGeom prst="rect">
            <a:avLst/>
          </a:prstGeom>
          <a:noFill/>
          <a:ln>
            <a:noFill/>
          </a:ln>
        </p:spPr>
        <p:txBody>
          <a:bodyPr spcFirstLastPara="1" wrap="square" lIns="0" tIns="6350" rIns="0" bIns="0" anchor="t" anchorCtr="0">
            <a:noAutofit/>
          </a:bodyPr>
          <a:lstStyle/>
          <a:p>
            <a:pPr marL="0" marR="0" lvl="0" indent="0" algn="r" rtl="0">
              <a:lnSpc>
                <a:spcPct val="100000"/>
              </a:lnSpc>
              <a:spcBef>
                <a:spcPts val="0"/>
              </a:spcBef>
              <a:spcAft>
                <a:spcPts val="0"/>
              </a:spcAft>
              <a:buNone/>
            </a:pPr>
            <a:r>
              <a:rPr lang="es" sz="2400" b="1">
                <a:solidFill>
                  <a:schemeClr val="accent3"/>
                </a:solidFill>
                <a:latin typeface="Amatic SC"/>
                <a:ea typeface="Amatic SC"/>
                <a:cs typeface="Amatic SC"/>
                <a:sym typeface="Amatic SC"/>
              </a:rPr>
              <a:t>WHEN?</a:t>
            </a:r>
            <a:endParaRPr sz="2400" b="1">
              <a:solidFill>
                <a:schemeClr val="accent3"/>
              </a:solidFill>
              <a:latin typeface="Amatic SC"/>
              <a:ea typeface="Amatic SC"/>
              <a:cs typeface="Amatic SC"/>
              <a:sym typeface="Amatic SC"/>
            </a:endParaRPr>
          </a:p>
          <a:p>
            <a:pPr marL="0" marR="0" lvl="0" indent="0" algn="r" rtl="0">
              <a:lnSpc>
                <a:spcPct val="100000"/>
              </a:lnSpc>
              <a:spcBef>
                <a:spcPts val="0"/>
              </a:spcBef>
              <a:spcAft>
                <a:spcPts val="0"/>
              </a:spcAft>
              <a:buNone/>
            </a:pPr>
            <a:endParaRPr sz="2400" b="1">
              <a:solidFill>
                <a:schemeClr val="accent3"/>
              </a:solidFill>
              <a:latin typeface="Amatic SC"/>
              <a:ea typeface="Amatic SC"/>
              <a:cs typeface="Amatic SC"/>
              <a:sym typeface="Amatic SC"/>
            </a:endParaRPr>
          </a:p>
        </p:txBody>
      </p:sp>
      <p:cxnSp>
        <p:nvCxnSpPr>
          <p:cNvPr id="394" name="Google Shape;394;p32"/>
          <p:cNvCxnSpPr/>
          <p:nvPr/>
        </p:nvCxnSpPr>
        <p:spPr>
          <a:xfrm>
            <a:off x="2471166" y="1819275"/>
            <a:ext cx="1381200" cy="504900"/>
          </a:xfrm>
          <a:prstGeom prst="curvedConnector3">
            <a:avLst>
              <a:gd name="adj1" fmla="val 39308"/>
            </a:avLst>
          </a:prstGeom>
          <a:noFill/>
          <a:ln w="19050" cap="flat" cmpd="sng">
            <a:solidFill>
              <a:schemeClr val="accent2"/>
            </a:solidFill>
            <a:prstDash val="solid"/>
            <a:round/>
            <a:headEnd type="none" w="med" len="med"/>
            <a:tailEnd type="none" w="med" len="med"/>
          </a:ln>
        </p:spPr>
      </p:cxnSp>
      <p:cxnSp>
        <p:nvCxnSpPr>
          <p:cNvPr id="395" name="Google Shape;395;p32"/>
          <p:cNvCxnSpPr/>
          <p:nvPr/>
        </p:nvCxnSpPr>
        <p:spPr>
          <a:xfrm rot="10800000" flipH="1">
            <a:off x="2471166" y="3381375"/>
            <a:ext cx="1542900" cy="571500"/>
          </a:xfrm>
          <a:prstGeom prst="curvedConnector3">
            <a:avLst>
              <a:gd name="adj1" fmla="val 50000"/>
            </a:avLst>
          </a:prstGeom>
          <a:noFill/>
          <a:ln w="19050" cap="flat" cmpd="sng">
            <a:solidFill>
              <a:schemeClr val="accent2"/>
            </a:solidFill>
            <a:prstDash val="solid"/>
            <a:round/>
            <a:headEnd type="none" w="med" len="med"/>
            <a:tailEnd type="none" w="med" len="med"/>
          </a:ln>
        </p:spPr>
      </p:cxnSp>
      <p:sp>
        <p:nvSpPr>
          <p:cNvPr id="396" name="Google Shape;396;p32"/>
          <p:cNvSpPr txBox="1"/>
          <p:nvPr/>
        </p:nvSpPr>
        <p:spPr>
          <a:xfrm>
            <a:off x="6549596" y="1665677"/>
            <a:ext cx="1403700" cy="2625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s" sz="2400" b="1">
                <a:solidFill>
                  <a:schemeClr val="accent3"/>
                </a:solidFill>
                <a:latin typeface="Amatic SC"/>
                <a:ea typeface="Amatic SC"/>
                <a:cs typeface="Amatic SC"/>
                <a:sym typeface="Amatic SC"/>
              </a:rPr>
              <a:t>WHERE?</a:t>
            </a:r>
            <a:endParaRPr sz="2400" b="1">
              <a:solidFill>
                <a:schemeClr val="accent3"/>
              </a:solidFill>
              <a:latin typeface="Amatic SC"/>
              <a:ea typeface="Amatic SC"/>
              <a:cs typeface="Amatic SC"/>
              <a:sym typeface="Amatic SC"/>
            </a:endParaRPr>
          </a:p>
        </p:txBody>
      </p:sp>
      <p:sp>
        <p:nvSpPr>
          <p:cNvPr id="398" name="Google Shape;398;p32"/>
          <p:cNvSpPr txBox="1"/>
          <p:nvPr/>
        </p:nvSpPr>
        <p:spPr>
          <a:xfrm>
            <a:off x="6757791" y="3565476"/>
            <a:ext cx="1403700" cy="2625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s" sz="2400" b="1">
                <a:solidFill>
                  <a:schemeClr val="accent3"/>
                </a:solidFill>
                <a:latin typeface="Amatic SC"/>
                <a:ea typeface="Amatic SC"/>
                <a:cs typeface="Amatic SC"/>
                <a:sym typeface="Amatic SC"/>
              </a:rPr>
              <a:t>WHAT?</a:t>
            </a:r>
            <a:endParaRPr sz="2400" b="1">
              <a:solidFill>
                <a:schemeClr val="accent3"/>
              </a:solidFill>
              <a:latin typeface="Amatic SC"/>
              <a:ea typeface="Amatic SC"/>
              <a:cs typeface="Amatic SC"/>
              <a:sym typeface="Amatic SC"/>
            </a:endParaRPr>
          </a:p>
          <a:p>
            <a:pPr marL="0" marR="0" lvl="0" indent="0" algn="l" rtl="0">
              <a:lnSpc>
                <a:spcPct val="100000"/>
              </a:lnSpc>
              <a:spcBef>
                <a:spcPts val="0"/>
              </a:spcBef>
              <a:spcAft>
                <a:spcPts val="0"/>
              </a:spcAft>
              <a:buNone/>
            </a:pPr>
            <a:endParaRPr sz="2400" b="1">
              <a:solidFill>
                <a:schemeClr val="accent3"/>
              </a:solidFill>
              <a:latin typeface="Amatic SC"/>
              <a:ea typeface="Amatic SC"/>
              <a:cs typeface="Amatic SC"/>
              <a:sym typeface="Amatic SC"/>
            </a:endParaRPr>
          </a:p>
        </p:txBody>
      </p:sp>
      <p:cxnSp>
        <p:nvCxnSpPr>
          <p:cNvPr id="400" name="Google Shape;400;p32"/>
          <p:cNvCxnSpPr/>
          <p:nvPr/>
        </p:nvCxnSpPr>
        <p:spPr>
          <a:xfrm rot="10800000">
            <a:off x="4995291" y="1253200"/>
            <a:ext cx="1485900" cy="581100"/>
          </a:xfrm>
          <a:prstGeom prst="curvedConnector3">
            <a:avLst>
              <a:gd name="adj1" fmla="val 50000"/>
            </a:avLst>
          </a:prstGeom>
          <a:noFill/>
          <a:ln w="19050" cap="flat" cmpd="sng">
            <a:solidFill>
              <a:schemeClr val="accent2"/>
            </a:solidFill>
            <a:prstDash val="solid"/>
            <a:round/>
            <a:headEnd type="none" w="med" len="med"/>
            <a:tailEnd type="none" w="med" len="med"/>
          </a:ln>
        </p:spPr>
      </p:cxnSp>
      <p:cxnSp>
        <p:nvCxnSpPr>
          <p:cNvPr id="401" name="Google Shape;401;p32"/>
          <p:cNvCxnSpPr/>
          <p:nvPr/>
        </p:nvCxnSpPr>
        <p:spPr>
          <a:xfrm rot="10800000">
            <a:off x="4814611" y="2885301"/>
            <a:ext cx="1847700" cy="847800"/>
          </a:xfrm>
          <a:prstGeom prst="curvedConnector3">
            <a:avLst>
              <a:gd name="adj1" fmla="val 50000"/>
            </a:avLst>
          </a:prstGeom>
          <a:noFill/>
          <a:ln w="19050" cap="flat" cmpd="sng">
            <a:solidFill>
              <a:schemeClr val="accent2"/>
            </a:solidFill>
            <a:prstDash val="solid"/>
            <a:round/>
            <a:headEnd type="none" w="med" len="med"/>
            <a:tailEnd type="none" w="med" len="med"/>
          </a:ln>
        </p:spPr>
      </p:cxnSp>
      <p:cxnSp>
        <p:nvCxnSpPr>
          <p:cNvPr id="18" name="Google Shape;401;p32">
            <a:extLst>
              <a:ext uri="{FF2B5EF4-FFF2-40B4-BE49-F238E27FC236}">
                <a16:creationId xmlns:a16="http://schemas.microsoft.com/office/drawing/2014/main" id="{F3700039-563E-4634-BEEE-828DDFEB9E10}"/>
              </a:ext>
            </a:extLst>
          </p:cNvPr>
          <p:cNvCxnSpPr>
            <a:cxnSpLocks/>
          </p:cNvCxnSpPr>
          <p:nvPr/>
        </p:nvCxnSpPr>
        <p:spPr>
          <a:xfrm>
            <a:off x="2150912" y="2645287"/>
            <a:ext cx="1446698" cy="410811"/>
          </a:xfrm>
          <a:prstGeom prst="curvedConnector3">
            <a:avLst>
              <a:gd name="adj1" fmla="val 50000"/>
            </a:avLst>
          </a:prstGeom>
          <a:noFill/>
          <a:ln w="19050" cap="flat" cmpd="sng">
            <a:solidFill>
              <a:schemeClr val="accent2"/>
            </a:solidFill>
            <a:prstDash val="solid"/>
            <a:round/>
            <a:headEnd type="none" w="med" len="med"/>
            <a:tailEnd type="none" w="med" len="med"/>
          </a:ln>
        </p:spPr>
      </p:cxnSp>
      <p:sp>
        <p:nvSpPr>
          <p:cNvPr id="21" name="Google Shape;390;p32">
            <a:extLst>
              <a:ext uri="{FF2B5EF4-FFF2-40B4-BE49-F238E27FC236}">
                <a16:creationId xmlns:a16="http://schemas.microsoft.com/office/drawing/2014/main" id="{B45568C8-7378-4107-9A26-4A575162C246}"/>
              </a:ext>
            </a:extLst>
          </p:cNvPr>
          <p:cNvSpPr txBox="1"/>
          <p:nvPr/>
        </p:nvSpPr>
        <p:spPr>
          <a:xfrm>
            <a:off x="656984" y="2440500"/>
            <a:ext cx="1403700" cy="262500"/>
          </a:xfrm>
          <a:prstGeom prst="rect">
            <a:avLst/>
          </a:prstGeom>
          <a:noFill/>
          <a:ln>
            <a:noFill/>
          </a:ln>
        </p:spPr>
        <p:txBody>
          <a:bodyPr spcFirstLastPara="1" wrap="square" lIns="0" tIns="6350" rIns="0" bIns="0" anchor="t" anchorCtr="0">
            <a:noAutofit/>
          </a:bodyPr>
          <a:lstStyle/>
          <a:p>
            <a:pPr marL="0" marR="0" lvl="0" indent="0" algn="r" rtl="0">
              <a:lnSpc>
                <a:spcPct val="100000"/>
              </a:lnSpc>
              <a:spcBef>
                <a:spcPts val="0"/>
              </a:spcBef>
              <a:spcAft>
                <a:spcPts val="0"/>
              </a:spcAft>
              <a:buNone/>
            </a:pPr>
            <a:r>
              <a:rPr lang="es" sz="2400" b="1">
                <a:solidFill>
                  <a:schemeClr val="accent3"/>
                </a:solidFill>
                <a:latin typeface="Amatic SC"/>
                <a:ea typeface="Amatic SC"/>
                <a:cs typeface="Amatic SC"/>
                <a:sym typeface="Amatic SC"/>
              </a:rPr>
              <a:t>WHICH?</a:t>
            </a:r>
            <a:endParaRPr sz="2400" b="1">
              <a:solidFill>
                <a:schemeClr val="accent3"/>
              </a:solidFill>
              <a:latin typeface="Amatic SC"/>
              <a:ea typeface="Amatic SC"/>
              <a:cs typeface="Amatic SC"/>
              <a:sym typeface="Amatic SC"/>
            </a:endParaRPr>
          </a:p>
          <a:p>
            <a:pPr marL="0" marR="0" lvl="0" indent="0" algn="r" rtl="0">
              <a:lnSpc>
                <a:spcPct val="100000"/>
              </a:lnSpc>
              <a:spcBef>
                <a:spcPts val="0"/>
              </a:spcBef>
              <a:spcAft>
                <a:spcPts val="0"/>
              </a:spcAft>
              <a:buNone/>
            </a:pPr>
            <a:endParaRPr sz="2400" b="1">
              <a:solidFill>
                <a:schemeClr val="accent3"/>
              </a:solidFill>
              <a:latin typeface="Amatic SC"/>
              <a:ea typeface="Amatic SC"/>
              <a:cs typeface="Amatic SC"/>
              <a:sym typeface="Amatic SC"/>
            </a:endParaRPr>
          </a:p>
        </p:txBody>
      </p:sp>
      <p:cxnSp>
        <p:nvCxnSpPr>
          <p:cNvPr id="22" name="Google Shape;401;p32">
            <a:extLst>
              <a:ext uri="{FF2B5EF4-FFF2-40B4-BE49-F238E27FC236}">
                <a16:creationId xmlns:a16="http://schemas.microsoft.com/office/drawing/2014/main" id="{BB0F8381-47B3-4908-AA48-513EF40BC3A4}"/>
              </a:ext>
            </a:extLst>
          </p:cNvPr>
          <p:cNvCxnSpPr>
            <a:cxnSpLocks/>
          </p:cNvCxnSpPr>
          <p:nvPr/>
        </p:nvCxnSpPr>
        <p:spPr>
          <a:xfrm flipV="1">
            <a:off x="5778812" y="2617121"/>
            <a:ext cx="1828597" cy="414487"/>
          </a:xfrm>
          <a:prstGeom prst="curvedConnector3">
            <a:avLst>
              <a:gd name="adj1" fmla="val 50000"/>
            </a:avLst>
          </a:prstGeom>
          <a:noFill/>
          <a:ln w="19050" cap="flat" cmpd="sng">
            <a:solidFill>
              <a:schemeClr val="accent2"/>
            </a:solidFill>
            <a:prstDash val="solid"/>
            <a:round/>
            <a:headEnd type="none" w="med" len="med"/>
            <a:tailEnd type="none" w="med" len="med"/>
          </a:ln>
        </p:spPr>
      </p:cxnSp>
      <p:sp>
        <p:nvSpPr>
          <p:cNvPr id="25" name="Google Shape;390;p32">
            <a:extLst>
              <a:ext uri="{FF2B5EF4-FFF2-40B4-BE49-F238E27FC236}">
                <a16:creationId xmlns:a16="http://schemas.microsoft.com/office/drawing/2014/main" id="{845E6A3D-DE15-469E-9266-9C6735AC3C27}"/>
              </a:ext>
            </a:extLst>
          </p:cNvPr>
          <p:cNvSpPr txBox="1"/>
          <p:nvPr/>
        </p:nvSpPr>
        <p:spPr>
          <a:xfrm>
            <a:off x="6877002" y="2429500"/>
            <a:ext cx="1403700" cy="262500"/>
          </a:xfrm>
          <a:prstGeom prst="rect">
            <a:avLst/>
          </a:prstGeom>
          <a:noFill/>
          <a:ln>
            <a:noFill/>
          </a:ln>
        </p:spPr>
        <p:txBody>
          <a:bodyPr spcFirstLastPara="1" wrap="square" lIns="0" tIns="6350" rIns="0" bIns="0" anchor="t" anchorCtr="0">
            <a:noAutofit/>
          </a:bodyPr>
          <a:lstStyle/>
          <a:p>
            <a:pPr marL="0" marR="0" lvl="0" indent="0" algn="r" rtl="0">
              <a:lnSpc>
                <a:spcPct val="100000"/>
              </a:lnSpc>
              <a:spcBef>
                <a:spcPts val="0"/>
              </a:spcBef>
              <a:spcAft>
                <a:spcPts val="0"/>
              </a:spcAft>
              <a:buNone/>
            </a:pPr>
            <a:r>
              <a:rPr lang="es" sz="2400" b="1">
                <a:solidFill>
                  <a:schemeClr val="accent3"/>
                </a:solidFill>
                <a:latin typeface="Amatic SC"/>
                <a:ea typeface="Amatic SC"/>
                <a:cs typeface="Amatic SC"/>
                <a:sym typeface="Amatic SC"/>
              </a:rPr>
              <a:t>HOW?</a:t>
            </a:r>
            <a:endParaRPr sz="2400" b="1">
              <a:solidFill>
                <a:schemeClr val="accent3"/>
              </a:solidFill>
              <a:latin typeface="Amatic SC"/>
              <a:ea typeface="Amatic SC"/>
              <a:cs typeface="Amatic SC"/>
              <a:sym typeface="Amatic SC"/>
            </a:endParaRPr>
          </a:p>
          <a:p>
            <a:pPr marL="0" marR="0" lvl="0" indent="0" algn="r" rtl="0">
              <a:lnSpc>
                <a:spcPct val="100000"/>
              </a:lnSpc>
              <a:spcBef>
                <a:spcPts val="0"/>
              </a:spcBef>
              <a:spcAft>
                <a:spcPts val="0"/>
              </a:spcAft>
              <a:buNone/>
            </a:pPr>
            <a:endParaRPr sz="2400" b="1">
              <a:solidFill>
                <a:schemeClr val="accent3"/>
              </a:solidFill>
              <a:latin typeface="Amatic SC"/>
              <a:ea typeface="Amatic SC"/>
              <a:cs typeface="Amatic SC"/>
              <a:sym typeface="Amatic SC"/>
            </a:endParaRPr>
          </a:p>
        </p:txBody>
      </p:sp>
      <p:cxnSp>
        <p:nvCxnSpPr>
          <p:cNvPr id="26" name="Google Shape;400;p32">
            <a:extLst>
              <a:ext uri="{FF2B5EF4-FFF2-40B4-BE49-F238E27FC236}">
                <a16:creationId xmlns:a16="http://schemas.microsoft.com/office/drawing/2014/main" id="{80E2B694-CA3A-4969-B6AB-3BF9F96819DE}"/>
              </a:ext>
            </a:extLst>
          </p:cNvPr>
          <p:cNvCxnSpPr/>
          <p:nvPr/>
        </p:nvCxnSpPr>
        <p:spPr>
          <a:xfrm rot="10800000">
            <a:off x="1962703" y="981125"/>
            <a:ext cx="1485900" cy="581100"/>
          </a:xfrm>
          <a:prstGeom prst="curvedConnector3">
            <a:avLst>
              <a:gd name="adj1" fmla="val 73375"/>
            </a:avLst>
          </a:prstGeom>
          <a:noFill/>
          <a:ln w="19050" cap="flat" cmpd="sng">
            <a:solidFill>
              <a:schemeClr val="accent2"/>
            </a:solidFill>
            <a:prstDash val="solid"/>
            <a:round/>
            <a:headEnd type="none" w="med" len="med"/>
            <a:tailEnd type="none" w="med" len="med"/>
          </a:ln>
        </p:spPr>
      </p:cxnSp>
      <p:sp>
        <p:nvSpPr>
          <p:cNvPr id="29" name="Google Shape;390;p32">
            <a:extLst>
              <a:ext uri="{FF2B5EF4-FFF2-40B4-BE49-F238E27FC236}">
                <a16:creationId xmlns:a16="http://schemas.microsoft.com/office/drawing/2014/main" id="{EFF33F36-B74B-431C-940E-78D23DD9F402}"/>
              </a:ext>
            </a:extLst>
          </p:cNvPr>
          <p:cNvSpPr txBox="1"/>
          <p:nvPr/>
        </p:nvSpPr>
        <p:spPr>
          <a:xfrm>
            <a:off x="496857" y="754429"/>
            <a:ext cx="1403700" cy="262500"/>
          </a:xfrm>
          <a:prstGeom prst="rect">
            <a:avLst/>
          </a:prstGeom>
          <a:noFill/>
          <a:ln>
            <a:noFill/>
          </a:ln>
        </p:spPr>
        <p:txBody>
          <a:bodyPr spcFirstLastPara="1" wrap="square" lIns="0" tIns="6350" rIns="0" bIns="0" anchor="t" anchorCtr="0">
            <a:noAutofit/>
          </a:bodyPr>
          <a:lstStyle/>
          <a:p>
            <a:pPr marL="0" marR="0" lvl="0" indent="0" algn="r" rtl="0">
              <a:lnSpc>
                <a:spcPct val="100000"/>
              </a:lnSpc>
              <a:spcBef>
                <a:spcPts val="0"/>
              </a:spcBef>
              <a:spcAft>
                <a:spcPts val="0"/>
              </a:spcAft>
              <a:buNone/>
            </a:pPr>
            <a:r>
              <a:rPr lang="es" sz="2400" b="1">
                <a:solidFill>
                  <a:schemeClr val="accent3"/>
                </a:solidFill>
                <a:latin typeface="Amatic SC"/>
                <a:ea typeface="Amatic SC"/>
                <a:cs typeface="Amatic SC"/>
                <a:sym typeface="Amatic SC"/>
              </a:rPr>
              <a:t>WHOSE?</a:t>
            </a:r>
            <a:endParaRPr sz="2400" b="1">
              <a:solidFill>
                <a:schemeClr val="accent3"/>
              </a:solidFill>
              <a:latin typeface="Amatic SC"/>
              <a:ea typeface="Amatic SC"/>
              <a:cs typeface="Amatic SC"/>
              <a:sym typeface="Amatic SC"/>
            </a:endParaRPr>
          </a:p>
          <a:p>
            <a:pPr marL="0" marR="0" lvl="0" indent="0" algn="r" rtl="0">
              <a:lnSpc>
                <a:spcPct val="100000"/>
              </a:lnSpc>
              <a:spcBef>
                <a:spcPts val="0"/>
              </a:spcBef>
              <a:spcAft>
                <a:spcPts val="0"/>
              </a:spcAft>
              <a:buNone/>
            </a:pPr>
            <a:endParaRPr sz="2400" b="1">
              <a:solidFill>
                <a:schemeClr val="accent3"/>
              </a:solidFill>
              <a:latin typeface="Amatic SC"/>
              <a:ea typeface="Amatic SC"/>
              <a:cs typeface="Amatic SC"/>
              <a:sym typeface="Amatic SC"/>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cxnSp>
        <p:nvCxnSpPr>
          <p:cNvPr id="527" name="Google Shape;527;p36"/>
          <p:cNvCxnSpPr/>
          <p:nvPr/>
        </p:nvCxnSpPr>
        <p:spPr>
          <a:xfrm>
            <a:off x="2809875" y="2224825"/>
            <a:ext cx="2971800" cy="0"/>
          </a:xfrm>
          <a:prstGeom prst="straightConnector1">
            <a:avLst/>
          </a:prstGeom>
          <a:noFill/>
          <a:ln w="28575" cap="flat" cmpd="sng">
            <a:solidFill>
              <a:schemeClr val="accent3"/>
            </a:solidFill>
            <a:prstDash val="solid"/>
            <a:round/>
            <a:headEnd type="none" w="med" len="med"/>
            <a:tailEnd type="none" w="med" len="med"/>
          </a:ln>
        </p:spPr>
      </p:cxnSp>
      <p:sp>
        <p:nvSpPr>
          <p:cNvPr id="528" name="Google Shape;528;p36"/>
          <p:cNvSpPr/>
          <p:nvPr/>
        </p:nvSpPr>
        <p:spPr>
          <a:xfrm>
            <a:off x="-133350" y="1986700"/>
            <a:ext cx="3876600" cy="2616900"/>
          </a:xfrm>
          <a:prstGeom prst="round2DiagRect">
            <a:avLst>
              <a:gd name="adj1" fmla="val 16667"/>
              <a:gd name="adj2" fmla="val 597"/>
            </a:avLst>
          </a:prstGeom>
          <a:solidFill>
            <a:srgbClr val="E6555C">
              <a:alpha val="45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6"/>
          <p:cNvSpPr txBox="1">
            <a:spLocks noGrp="1"/>
          </p:cNvSpPr>
          <p:nvPr>
            <p:ph type="ctrTitle"/>
          </p:nvPr>
        </p:nvSpPr>
        <p:spPr>
          <a:xfrm>
            <a:off x="535181" y="300392"/>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4800"/>
              <a:t>8.TỔNG KẾT</a:t>
            </a:r>
            <a:endParaRPr sz="4800"/>
          </a:p>
        </p:txBody>
      </p:sp>
      <p:sp>
        <p:nvSpPr>
          <p:cNvPr id="530" name="Google Shape;530;p36"/>
          <p:cNvSpPr txBox="1"/>
          <p:nvPr/>
        </p:nvSpPr>
        <p:spPr>
          <a:xfrm>
            <a:off x="3941873" y="1533249"/>
            <a:ext cx="123853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s" sz="2400" b="1">
                <a:solidFill>
                  <a:schemeClr val="accent3"/>
                </a:solidFill>
                <a:latin typeface="Amatic SC"/>
                <a:ea typeface="Amatic SC"/>
                <a:cs typeface="Amatic SC"/>
                <a:sym typeface="Amatic SC"/>
              </a:rPr>
              <a:t>THÀNH VIÊN</a:t>
            </a:r>
            <a:endParaRPr sz="2400" b="1">
              <a:solidFill>
                <a:schemeClr val="accent3"/>
              </a:solidFill>
              <a:latin typeface="Amatic SC"/>
              <a:ea typeface="Amatic SC"/>
              <a:cs typeface="Amatic SC"/>
              <a:sym typeface="Amatic SC"/>
            </a:endParaRPr>
          </a:p>
        </p:txBody>
      </p:sp>
      <p:sp>
        <p:nvSpPr>
          <p:cNvPr id="531" name="Google Shape;531;p36"/>
          <p:cNvSpPr txBox="1"/>
          <p:nvPr/>
        </p:nvSpPr>
        <p:spPr>
          <a:xfrm>
            <a:off x="3981233" y="1727966"/>
            <a:ext cx="1607400" cy="3189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s" sz="1200">
                <a:solidFill>
                  <a:schemeClr val="dk1"/>
                </a:solidFill>
                <a:latin typeface="Muli"/>
                <a:ea typeface="Muli"/>
                <a:cs typeface="Muli"/>
                <a:sym typeface="Muli"/>
              </a:rPr>
              <a:t>Linh </a:t>
            </a:r>
          </a:p>
          <a:p>
            <a:pPr marL="171450" lvl="0" indent="-171450" algn="l" rtl="0">
              <a:spcBef>
                <a:spcPts val="0"/>
              </a:spcBef>
              <a:spcAft>
                <a:spcPts val="0"/>
              </a:spcAft>
              <a:buFontTx/>
              <a:buChar char="-"/>
            </a:pPr>
            <a:r>
              <a:rPr lang="es" sz="1200">
                <a:solidFill>
                  <a:schemeClr val="dk1"/>
                </a:solidFill>
                <a:latin typeface="Muli"/>
                <a:ea typeface="Muli"/>
                <a:cs typeface="Muli"/>
                <a:sym typeface="Muli"/>
              </a:rPr>
              <a:t>Nguyên</a:t>
            </a:r>
          </a:p>
          <a:p>
            <a:pPr lvl="0" algn="l" rtl="0">
              <a:spcBef>
                <a:spcPts val="0"/>
              </a:spcBef>
              <a:spcAft>
                <a:spcPts val="0"/>
              </a:spcAft>
            </a:pPr>
            <a:endParaRPr sz="1200">
              <a:solidFill>
                <a:schemeClr val="dk1"/>
              </a:solidFill>
              <a:latin typeface="Muli"/>
              <a:ea typeface="Muli"/>
              <a:cs typeface="Muli"/>
              <a:sym typeface="Muli"/>
            </a:endParaRPr>
          </a:p>
        </p:txBody>
      </p:sp>
      <p:pic>
        <p:nvPicPr>
          <p:cNvPr id="532" name="Google Shape;532;p36"/>
          <p:cNvPicPr preferRelativeResize="0"/>
          <p:nvPr/>
        </p:nvPicPr>
        <p:blipFill>
          <a:blip r:embed="rId3">
            <a:alphaModFix/>
          </a:blip>
          <a:stretch>
            <a:fillRect/>
          </a:stretch>
        </p:blipFill>
        <p:spPr>
          <a:xfrm rot="143909">
            <a:off x="305601" y="1402826"/>
            <a:ext cx="3042573" cy="2979583"/>
          </a:xfrm>
          <a:prstGeom prst="rect">
            <a:avLst/>
          </a:prstGeom>
          <a:noFill/>
          <a:ln>
            <a:noFill/>
          </a:ln>
        </p:spPr>
      </p:pic>
      <p:sp>
        <p:nvSpPr>
          <p:cNvPr id="533" name="Google Shape;533;p36"/>
          <p:cNvSpPr/>
          <p:nvPr/>
        </p:nvSpPr>
        <p:spPr>
          <a:xfrm>
            <a:off x="5321250" y="1627065"/>
            <a:ext cx="2989800" cy="630600"/>
          </a:xfrm>
          <a:prstGeom prst="round2DiagRect">
            <a:avLst>
              <a:gd name="adj1" fmla="val 16667"/>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6"/>
          <p:cNvSpPr txBox="1"/>
          <p:nvPr/>
        </p:nvSpPr>
        <p:spPr>
          <a:xfrm>
            <a:off x="4561138" y="1751602"/>
            <a:ext cx="2755974" cy="39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3000" b="1">
                <a:solidFill>
                  <a:schemeClr val="accent1"/>
                </a:solidFill>
                <a:latin typeface="Amatic SC"/>
                <a:ea typeface="Amatic SC"/>
                <a:cs typeface="Amatic SC"/>
                <a:sym typeface="Amatic SC"/>
              </a:rPr>
              <a:t>WEB FRUIT</a:t>
            </a:r>
            <a:endParaRPr sz="3000" b="1">
              <a:solidFill>
                <a:schemeClr val="accent1"/>
              </a:solidFill>
              <a:latin typeface="Amatic SC"/>
              <a:ea typeface="Amatic SC"/>
              <a:cs typeface="Amatic SC"/>
              <a:sym typeface="Amatic SC"/>
            </a:endParaRPr>
          </a:p>
        </p:txBody>
      </p:sp>
      <p:sp>
        <p:nvSpPr>
          <p:cNvPr id="536" name="Google Shape;536;p36"/>
          <p:cNvSpPr txBox="1"/>
          <p:nvPr/>
        </p:nvSpPr>
        <p:spPr>
          <a:xfrm>
            <a:off x="3981233" y="2499918"/>
            <a:ext cx="924900" cy="392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s" sz="2400" b="1">
                <a:solidFill>
                  <a:schemeClr val="accent3"/>
                </a:solidFill>
                <a:latin typeface="Amatic SC"/>
                <a:ea typeface="Amatic SC"/>
                <a:cs typeface="Amatic SC"/>
                <a:sym typeface="Amatic SC"/>
              </a:rPr>
              <a:t>LỢI ÍCH</a:t>
            </a:r>
            <a:endParaRPr sz="2400" b="1">
              <a:solidFill>
                <a:schemeClr val="accent3"/>
              </a:solidFill>
              <a:latin typeface="Amatic SC"/>
              <a:ea typeface="Amatic SC"/>
              <a:cs typeface="Amatic SC"/>
              <a:sym typeface="Amatic SC"/>
            </a:endParaRPr>
          </a:p>
        </p:txBody>
      </p:sp>
      <p:sp>
        <p:nvSpPr>
          <p:cNvPr id="537" name="Google Shape;537;p36"/>
          <p:cNvSpPr txBox="1"/>
          <p:nvPr/>
        </p:nvSpPr>
        <p:spPr>
          <a:xfrm>
            <a:off x="3875326" y="2753514"/>
            <a:ext cx="4327200" cy="3189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accent3"/>
              </a:buClr>
              <a:buSzPts val="1200"/>
              <a:buFont typeface="Muli"/>
              <a:buAutoNum type="arabicPeriod"/>
            </a:pPr>
            <a:r>
              <a:rPr lang="en-US" sz="1200">
                <a:solidFill>
                  <a:schemeClr val="dk1"/>
                </a:solidFill>
                <a:latin typeface="Muli"/>
                <a:ea typeface="Muli"/>
                <a:cs typeface="Muli"/>
                <a:sym typeface="Muli"/>
              </a:rPr>
              <a:t>Tiện lợi, đa chức năng</a:t>
            </a:r>
            <a:endParaRPr sz="1200">
              <a:solidFill>
                <a:schemeClr val="dk1"/>
              </a:solidFill>
              <a:latin typeface="Muli"/>
              <a:ea typeface="Muli"/>
              <a:cs typeface="Muli"/>
              <a:sym typeface="Muli"/>
            </a:endParaRPr>
          </a:p>
          <a:p>
            <a:pPr marL="457200" lvl="0" indent="-304800" algn="l" rtl="0">
              <a:lnSpc>
                <a:spcPct val="115000"/>
              </a:lnSpc>
              <a:spcBef>
                <a:spcPts val="0"/>
              </a:spcBef>
              <a:spcAft>
                <a:spcPts val="0"/>
              </a:spcAft>
              <a:buClr>
                <a:schemeClr val="accent3"/>
              </a:buClr>
              <a:buSzPts val="1200"/>
              <a:buFont typeface="Muli"/>
              <a:buAutoNum type="arabicPeriod"/>
            </a:pPr>
            <a:r>
              <a:rPr lang="en-US" sz="1200">
                <a:solidFill>
                  <a:schemeClr val="dk1"/>
                </a:solidFill>
                <a:latin typeface="Muli"/>
                <a:ea typeface="Muli"/>
                <a:cs typeface="Muli"/>
                <a:sym typeface="Muli"/>
              </a:rPr>
              <a:t>Có thể mua trái cây mà không cần ra đường trong mùa dịch</a:t>
            </a:r>
            <a:endParaRPr sz="1200">
              <a:solidFill>
                <a:schemeClr val="dk1"/>
              </a:solidFill>
              <a:latin typeface="Muli"/>
              <a:ea typeface="Muli"/>
              <a:cs typeface="Muli"/>
              <a:sym typeface="Muli"/>
            </a:endParaRPr>
          </a:p>
          <a:p>
            <a:pPr marL="457200" lvl="0" indent="-304800" algn="l" rtl="0">
              <a:lnSpc>
                <a:spcPct val="115000"/>
              </a:lnSpc>
              <a:spcBef>
                <a:spcPts val="0"/>
              </a:spcBef>
              <a:spcAft>
                <a:spcPts val="0"/>
              </a:spcAft>
              <a:buClr>
                <a:schemeClr val="accent3"/>
              </a:buClr>
              <a:buSzPts val="1200"/>
              <a:buFont typeface="Muli"/>
              <a:buAutoNum type="arabicPeriod"/>
            </a:pPr>
            <a:r>
              <a:rPr lang="es" sz="1200">
                <a:solidFill>
                  <a:schemeClr val="dk1"/>
                </a:solidFill>
                <a:latin typeface="Muli"/>
                <a:ea typeface="Muli"/>
                <a:cs typeface="Muli"/>
                <a:sym typeface="Muli"/>
              </a:rPr>
              <a:t>Giao diện dễ nhìn…</a:t>
            </a:r>
            <a:endParaRPr sz="1200">
              <a:solidFill>
                <a:schemeClr val="dk1"/>
              </a:solidFill>
              <a:latin typeface="Muli"/>
              <a:ea typeface="Muli"/>
              <a:cs typeface="Muli"/>
              <a:sym typeface="Muli"/>
            </a:endParaRPr>
          </a:p>
        </p:txBody>
      </p:sp>
      <p:sp>
        <p:nvSpPr>
          <p:cNvPr id="538" name="Google Shape;538;p36"/>
          <p:cNvSpPr txBox="1"/>
          <p:nvPr/>
        </p:nvSpPr>
        <p:spPr>
          <a:xfrm>
            <a:off x="3956326" y="3762151"/>
            <a:ext cx="2082600" cy="392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400" b="1">
                <a:solidFill>
                  <a:schemeClr val="accent3"/>
                </a:solidFill>
                <a:latin typeface="Amatic SC"/>
                <a:ea typeface="Amatic SC"/>
                <a:cs typeface="Amatic SC"/>
                <a:sym typeface="Amatic SC"/>
              </a:rPr>
              <a:t>Q</a:t>
            </a:r>
            <a:r>
              <a:rPr lang="es" sz="2400" b="1">
                <a:solidFill>
                  <a:schemeClr val="accent3"/>
                </a:solidFill>
                <a:latin typeface="Amatic SC"/>
                <a:ea typeface="Amatic SC"/>
                <a:cs typeface="Amatic SC"/>
                <a:sym typeface="Amatic SC"/>
              </a:rPr>
              <a:t>uy trình</a:t>
            </a:r>
            <a:endParaRPr sz="2400" b="1">
              <a:solidFill>
                <a:schemeClr val="accent3"/>
              </a:solidFill>
              <a:latin typeface="Amatic SC"/>
              <a:ea typeface="Amatic SC"/>
              <a:cs typeface="Amatic SC"/>
              <a:sym typeface="Amatic SC"/>
            </a:endParaRPr>
          </a:p>
        </p:txBody>
      </p:sp>
      <p:sp>
        <p:nvSpPr>
          <p:cNvPr id="539" name="Google Shape;539;p36"/>
          <p:cNvSpPr txBox="1"/>
          <p:nvPr/>
        </p:nvSpPr>
        <p:spPr>
          <a:xfrm>
            <a:off x="3983825" y="4007200"/>
            <a:ext cx="4440300" cy="7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solidFill>
                  <a:schemeClr val="dk1"/>
                </a:solidFill>
                <a:latin typeface="Muli"/>
                <a:ea typeface="Muli"/>
                <a:cs typeface="Muli"/>
                <a:sym typeface="Muli"/>
              </a:rPr>
              <a:t>WEEK 1 – WEEK 2:  Làm HTML, CSS</a:t>
            </a:r>
          </a:p>
          <a:p>
            <a:pPr marL="0" lvl="0" indent="0" algn="l" rtl="0">
              <a:spcBef>
                <a:spcPts val="0"/>
              </a:spcBef>
              <a:spcAft>
                <a:spcPts val="0"/>
              </a:spcAft>
              <a:buNone/>
            </a:pPr>
            <a:r>
              <a:rPr lang="en-US" sz="1200">
                <a:solidFill>
                  <a:schemeClr val="dk1"/>
                </a:solidFill>
                <a:latin typeface="Muli"/>
                <a:ea typeface="Muli"/>
                <a:cs typeface="Muli"/>
                <a:sym typeface="Muli"/>
              </a:rPr>
              <a:t>WEEK 3:  THÊM JS, TRANG CHỦ,…</a:t>
            </a:r>
          </a:p>
          <a:p>
            <a:pPr marL="0" lvl="0" indent="0" algn="l" rtl="0">
              <a:spcBef>
                <a:spcPts val="0"/>
              </a:spcBef>
              <a:spcAft>
                <a:spcPts val="0"/>
              </a:spcAft>
              <a:buNone/>
            </a:pPr>
            <a:r>
              <a:rPr lang="en-US" sz="1200">
                <a:solidFill>
                  <a:schemeClr val="dk1"/>
                </a:solidFill>
                <a:latin typeface="Muli"/>
                <a:ea typeface="Muli"/>
                <a:cs typeface="Muli"/>
                <a:sym typeface="Muli"/>
              </a:rPr>
              <a:t>WEEK 4: THÊM CHỨC NĂNG LỌC SẢN PHẨM,…</a:t>
            </a:r>
            <a:endParaRPr sz="1200">
              <a:solidFill>
                <a:schemeClr val="dk1"/>
              </a:solidFill>
              <a:latin typeface="Muli"/>
              <a:ea typeface="Muli"/>
              <a:cs typeface="Muli"/>
              <a:sym typeface="Muli"/>
            </a:endParaRPr>
          </a:p>
        </p:txBody>
      </p:sp>
      <p:sp>
        <p:nvSpPr>
          <p:cNvPr id="2" name="TextBox 1">
            <a:extLst>
              <a:ext uri="{FF2B5EF4-FFF2-40B4-BE49-F238E27FC236}">
                <a16:creationId xmlns:a16="http://schemas.microsoft.com/office/drawing/2014/main" id="{FA06B75F-8310-4EE7-B958-CAB4AC0717AF}"/>
              </a:ext>
            </a:extLst>
          </p:cNvPr>
          <p:cNvSpPr txBox="1"/>
          <p:nvPr/>
        </p:nvSpPr>
        <p:spPr>
          <a:xfrm>
            <a:off x="6406521" y="1909126"/>
            <a:ext cx="1995862" cy="261610"/>
          </a:xfrm>
          <a:prstGeom prst="rect">
            <a:avLst/>
          </a:prstGeom>
          <a:noFill/>
        </p:spPr>
        <p:txBody>
          <a:bodyPr wrap="square" rtlCol="0">
            <a:spAutoFit/>
          </a:bodyPr>
          <a:lstStyle/>
          <a:p>
            <a:r>
              <a:rPr lang="en-US" sz="1100" b="1">
                <a:solidFill>
                  <a:schemeClr val="accent1"/>
                </a:solidFill>
                <a:latin typeface="Amatic SC" panose="00000500000000000000" pitchFamily="2" charset="-79"/>
                <a:cs typeface="Amatic SC" panose="00000500000000000000" pitchFamily="2" charset="-79"/>
              </a:rPr>
              <a:t>WEB BÁN TRÁI CÂY</a:t>
            </a:r>
          </a:p>
        </p:txBody>
      </p:sp>
    </p:spTree>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cxnSp>
        <p:nvCxnSpPr>
          <p:cNvPr id="544" name="Google Shape;544;p37"/>
          <p:cNvCxnSpPr/>
          <p:nvPr/>
        </p:nvCxnSpPr>
        <p:spPr>
          <a:xfrm rot="10800000">
            <a:off x="3372894" y="2224825"/>
            <a:ext cx="3548700" cy="0"/>
          </a:xfrm>
          <a:prstGeom prst="straightConnector1">
            <a:avLst/>
          </a:prstGeom>
          <a:noFill/>
          <a:ln w="28575" cap="flat" cmpd="sng">
            <a:solidFill>
              <a:schemeClr val="accent3"/>
            </a:solidFill>
            <a:prstDash val="solid"/>
            <a:round/>
            <a:headEnd type="none" w="med" len="med"/>
            <a:tailEnd type="none" w="med" len="med"/>
          </a:ln>
        </p:spPr>
      </p:cxnSp>
      <p:sp>
        <p:nvSpPr>
          <p:cNvPr id="545" name="Google Shape;545;p37"/>
          <p:cNvSpPr/>
          <p:nvPr/>
        </p:nvSpPr>
        <p:spPr>
          <a:xfrm flipH="1">
            <a:off x="5385725" y="1986700"/>
            <a:ext cx="3876600" cy="2616900"/>
          </a:xfrm>
          <a:prstGeom prst="round2DiagRect">
            <a:avLst>
              <a:gd name="adj1" fmla="val 16667"/>
              <a:gd name="adj2" fmla="val 597"/>
            </a:avLst>
          </a:prstGeom>
          <a:solidFill>
            <a:srgbClr val="E6555C">
              <a:alpha val="45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7"/>
          <p:cNvSpPr txBox="1">
            <a:spLocks noGrp="1"/>
          </p:cNvSpPr>
          <p:nvPr>
            <p:ph type="ctrTitle"/>
          </p:nvPr>
        </p:nvSpPr>
        <p:spPr>
          <a:xfrm>
            <a:off x="619900" y="165229"/>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4400"/>
              <a:t>8. TỔNG KẾT VÀ BÀI HỌC RÚT RA</a:t>
            </a:r>
            <a:endParaRPr sz="4400"/>
          </a:p>
        </p:txBody>
      </p:sp>
      <p:sp>
        <p:nvSpPr>
          <p:cNvPr id="547" name="Google Shape;547;p37"/>
          <p:cNvSpPr txBox="1"/>
          <p:nvPr/>
        </p:nvSpPr>
        <p:spPr>
          <a:xfrm flipH="1">
            <a:off x="3862632" y="1890663"/>
            <a:ext cx="1278600" cy="392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sz="2400" b="1">
                <a:solidFill>
                  <a:schemeClr val="accent3"/>
                </a:solidFill>
                <a:latin typeface="Amatic SC"/>
                <a:ea typeface="Amatic SC"/>
                <a:cs typeface="Amatic SC"/>
                <a:sym typeface="Amatic SC"/>
              </a:rPr>
              <a:t>E</a:t>
            </a:r>
            <a:r>
              <a:rPr lang="es" sz="2400" b="1">
                <a:solidFill>
                  <a:schemeClr val="accent3"/>
                </a:solidFill>
                <a:latin typeface="Amatic SC"/>
                <a:ea typeface="Amatic SC"/>
                <a:cs typeface="Amatic SC"/>
                <a:sym typeface="Amatic SC"/>
              </a:rPr>
              <a:t>-commerce</a:t>
            </a:r>
            <a:endParaRPr sz="2400" b="1">
              <a:solidFill>
                <a:schemeClr val="accent3"/>
              </a:solidFill>
              <a:latin typeface="Amatic SC"/>
              <a:ea typeface="Amatic SC"/>
              <a:cs typeface="Amatic SC"/>
              <a:sym typeface="Amatic SC"/>
            </a:endParaRPr>
          </a:p>
        </p:txBody>
      </p:sp>
      <p:pic>
        <p:nvPicPr>
          <p:cNvPr id="549" name="Google Shape;549;p37"/>
          <p:cNvPicPr preferRelativeResize="0"/>
          <p:nvPr/>
        </p:nvPicPr>
        <p:blipFill rotWithShape="1">
          <a:blip r:embed="rId3">
            <a:alphaModFix/>
          </a:blip>
          <a:srcRect l="300" t="5857" r="-300" b="-13130"/>
          <a:stretch/>
        </p:blipFill>
        <p:spPr>
          <a:xfrm rot="143910">
            <a:off x="5261601" y="943241"/>
            <a:ext cx="3754112" cy="4425420"/>
          </a:xfrm>
          <a:prstGeom prst="rect">
            <a:avLst/>
          </a:prstGeom>
          <a:noFill/>
          <a:ln>
            <a:noFill/>
          </a:ln>
        </p:spPr>
      </p:pic>
      <p:sp>
        <p:nvSpPr>
          <p:cNvPr id="550" name="Google Shape;550;p37"/>
          <p:cNvSpPr/>
          <p:nvPr/>
        </p:nvSpPr>
        <p:spPr>
          <a:xfrm flipH="1">
            <a:off x="843420" y="1605800"/>
            <a:ext cx="2989800" cy="630600"/>
          </a:xfrm>
          <a:prstGeom prst="round2DiagRect">
            <a:avLst>
              <a:gd name="adj1" fmla="val 16667"/>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7"/>
          <p:cNvSpPr txBox="1"/>
          <p:nvPr/>
        </p:nvSpPr>
        <p:spPr>
          <a:xfrm flipH="1">
            <a:off x="1462020" y="1724750"/>
            <a:ext cx="1752600" cy="39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b="1">
                <a:solidFill>
                  <a:schemeClr val="accent1"/>
                </a:solidFill>
                <a:latin typeface="Amatic SC"/>
                <a:ea typeface="Amatic SC"/>
                <a:cs typeface="Amatic SC"/>
                <a:sym typeface="Amatic SC"/>
              </a:rPr>
              <a:t>F</a:t>
            </a:r>
            <a:r>
              <a:rPr lang="es" sz="3000" b="1">
                <a:solidFill>
                  <a:schemeClr val="accent1"/>
                </a:solidFill>
                <a:latin typeface="Amatic SC"/>
                <a:ea typeface="Amatic SC"/>
                <a:cs typeface="Amatic SC"/>
                <a:sym typeface="Amatic SC"/>
              </a:rPr>
              <a:t>ruit shop</a:t>
            </a:r>
            <a:endParaRPr sz="3000" b="1">
              <a:solidFill>
                <a:schemeClr val="accent1"/>
              </a:solidFill>
              <a:latin typeface="Amatic SC"/>
              <a:ea typeface="Amatic SC"/>
              <a:cs typeface="Amatic SC"/>
              <a:sym typeface="Amatic SC"/>
            </a:endParaRPr>
          </a:p>
        </p:txBody>
      </p:sp>
      <p:sp>
        <p:nvSpPr>
          <p:cNvPr id="553" name="Google Shape;553;p37"/>
          <p:cNvSpPr txBox="1"/>
          <p:nvPr/>
        </p:nvSpPr>
        <p:spPr>
          <a:xfrm flipH="1">
            <a:off x="3797067" y="2503825"/>
            <a:ext cx="1356900" cy="392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sz="2400" b="1">
                <a:solidFill>
                  <a:schemeClr val="accent3"/>
                </a:solidFill>
                <a:latin typeface="Amatic SC"/>
                <a:ea typeface="Amatic SC"/>
                <a:cs typeface="Amatic SC"/>
                <a:sym typeface="Amatic SC"/>
              </a:rPr>
              <a:t>Đ</a:t>
            </a:r>
            <a:r>
              <a:rPr lang="es" sz="2400" b="1">
                <a:solidFill>
                  <a:schemeClr val="accent3"/>
                </a:solidFill>
                <a:latin typeface="Amatic SC"/>
                <a:ea typeface="Amatic SC"/>
                <a:cs typeface="Amatic SC"/>
                <a:sym typeface="Amatic SC"/>
              </a:rPr>
              <a:t>iểm yếu</a:t>
            </a:r>
            <a:endParaRPr sz="2400" b="1">
              <a:solidFill>
                <a:schemeClr val="accent3"/>
              </a:solidFill>
              <a:latin typeface="Amatic SC"/>
              <a:ea typeface="Amatic SC"/>
              <a:cs typeface="Amatic SC"/>
              <a:sym typeface="Amatic SC"/>
            </a:endParaRPr>
          </a:p>
        </p:txBody>
      </p:sp>
      <p:sp>
        <p:nvSpPr>
          <p:cNvPr id="554" name="Google Shape;554;p37"/>
          <p:cNvSpPr txBox="1"/>
          <p:nvPr/>
        </p:nvSpPr>
        <p:spPr>
          <a:xfrm flipH="1">
            <a:off x="1065867" y="2751675"/>
            <a:ext cx="4088100" cy="318900"/>
          </a:xfrm>
          <a:prstGeom prst="rect">
            <a:avLst/>
          </a:prstGeom>
          <a:noFill/>
          <a:ln>
            <a:noFill/>
          </a:ln>
        </p:spPr>
        <p:txBody>
          <a:bodyPr spcFirstLastPara="1" wrap="square" lIns="91425" tIns="91425" rIns="91425" bIns="91425" anchor="t" anchorCtr="0">
            <a:noAutofit/>
          </a:bodyPr>
          <a:lstStyle/>
          <a:p>
            <a:pPr marL="457200" lvl="0" indent="-304800" algn="r" rtl="0">
              <a:lnSpc>
                <a:spcPct val="115000"/>
              </a:lnSpc>
              <a:spcBef>
                <a:spcPts val="0"/>
              </a:spcBef>
              <a:spcAft>
                <a:spcPts val="0"/>
              </a:spcAft>
              <a:buClr>
                <a:schemeClr val="accent3"/>
              </a:buClr>
              <a:buSzPts val="1200"/>
              <a:buFont typeface="Muli"/>
              <a:buAutoNum type="arabicPeriod"/>
            </a:pPr>
            <a:r>
              <a:rPr lang="en-US" sz="1200">
                <a:solidFill>
                  <a:schemeClr val="dk1"/>
                </a:solidFill>
                <a:latin typeface="Muli"/>
                <a:ea typeface="Muli"/>
                <a:cs typeface="Muli"/>
                <a:sym typeface="Muli"/>
              </a:rPr>
              <a:t>Chưa thêm sản phẩm</a:t>
            </a:r>
            <a:endParaRPr sz="1200">
              <a:solidFill>
                <a:schemeClr val="dk1"/>
              </a:solidFill>
              <a:latin typeface="Muli"/>
              <a:ea typeface="Muli"/>
              <a:cs typeface="Muli"/>
              <a:sym typeface="Muli"/>
            </a:endParaRPr>
          </a:p>
          <a:p>
            <a:pPr marL="457200" lvl="0" indent="-304800" algn="r" rtl="0">
              <a:lnSpc>
                <a:spcPct val="115000"/>
              </a:lnSpc>
              <a:spcBef>
                <a:spcPts val="0"/>
              </a:spcBef>
              <a:spcAft>
                <a:spcPts val="0"/>
              </a:spcAft>
              <a:buClr>
                <a:schemeClr val="accent3"/>
              </a:buClr>
              <a:buSzPts val="1200"/>
              <a:buFont typeface="Muli"/>
              <a:buAutoNum type="arabicPeriod"/>
            </a:pPr>
            <a:r>
              <a:rPr lang="en-US" sz="1200">
                <a:solidFill>
                  <a:schemeClr val="dk1"/>
                </a:solidFill>
                <a:latin typeface="Muli"/>
                <a:ea typeface="Muli"/>
                <a:cs typeface="Muli"/>
                <a:sym typeface="Muli"/>
              </a:rPr>
              <a:t>Sản phẩm ít thông tin</a:t>
            </a:r>
          </a:p>
          <a:p>
            <a:pPr marL="457200" lvl="0" indent="-304800" algn="r" rtl="0">
              <a:lnSpc>
                <a:spcPct val="115000"/>
              </a:lnSpc>
              <a:spcBef>
                <a:spcPts val="0"/>
              </a:spcBef>
              <a:spcAft>
                <a:spcPts val="0"/>
              </a:spcAft>
              <a:buClr>
                <a:schemeClr val="accent3"/>
              </a:buClr>
              <a:buSzPts val="1200"/>
              <a:buFont typeface="Muli"/>
              <a:buAutoNum type="arabicPeriod"/>
            </a:pPr>
            <a:r>
              <a:rPr lang="es" sz="1200">
                <a:solidFill>
                  <a:schemeClr val="dk1"/>
                </a:solidFill>
                <a:latin typeface="Muli"/>
                <a:ea typeface="Muli"/>
                <a:cs typeface="Muli"/>
                <a:sym typeface="Muli"/>
              </a:rPr>
              <a:t>Chưa đánh giá &amp; bình luận được</a:t>
            </a:r>
            <a:endParaRPr sz="1200">
              <a:solidFill>
                <a:schemeClr val="dk1"/>
              </a:solidFill>
              <a:latin typeface="Muli"/>
              <a:ea typeface="Muli"/>
              <a:cs typeface="Muli"/>
              <a:sym typeface="Muli"/>
            </a:endParaRPr>
          </a:p>
          <a:p>
            <a:pPr marL="457200" lvl="0" indent="0" algn="r" rtl="0">
              <a:lnSpc>
                <a:spcPct val="115000"/>
              </a:lnSpc>
              <a:spcBef>
                <a:spcPts val="0"/>
              </a:spcBef>
              <a:spcAft>
                <a:spcPts val="0"/>
              </a:spcAft>
              <a:buNone/>
            </a:pPr>
            <a:endParaRPr sz="1200">
              <a:solidFill>
                <a:schemeClr val="dk1"/>
              </a:solidFill>
              <a:latin typeface="Muli"/>
              <a:ea typeface="Muli"/>
              <a:cs typeface="Muli"/>
              <a:sym typeface="Muli"/>
            </a:endParaRPr>
          </a:p>
        </p:txBody>
      </p:sp>
      <p:sp>
        <p:nvSpPr>
          <p:cNvPr id="555" name="Google Shape;555;p37"/>
          <p:cNvSpPr txBox="1"/>
          <p:nvPr/>
        </p:nvSpPr>
        <p:spPr>
          <a:xfrm flipH="1">
            <a:off x="3204567" y="3756128"/>
            <a:ext cx="1949400" cy="392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sz="2400" b="1">
                <a:solidFill>
                  <a:schemeClr val="accent3"/>
                </a:solidFill>
                <a:latin typeface="Amatic SC"/>
                <a:ea typeface="Amatic SC"/>
                <a:cs typeface="Amatic SC"/>
                <a:sym typeface="Amatic SC"/>
              </a:rPr>
              <a:t>B</a:t>
            </a:r>
            <a:r>
              <a:rPr lang="es" sz="2400" b="1">
                <a:solidFill>
                  <a:schemeClr val="accent3"/>
                </a:solidFill>
                <a:latin typeface="Amatic SC"/>
                <a:ea typeface="Amatic SC"/>
                <a:cs typeface="Amatic SC"/>
                <a:sym typeface="Amatic SC"/>
              </a:rPr>
              <a:t>ài học rút ra</a:t>
            </a:r>
            <a:endParaRPr sz="2400" b="1">
              <a:solidFill>
                <a:schemeClr val="accent3"/>
              </a:solidFill>
              <a:latin typeface="Amatic SC"/>
              <a:ea typeface="Amatic SC"/>
              <a:cs typeface="Amatic SC"/>
              <a:sym typeface="Amatic SC"/>
            </a:endParaRPr>
          </a:p>
        </p:txBody>
      </p:sp>
      <p:sp>
        <p:nvSpPr>
          <p:cNvPr id="556" name="Google Shape;556;p37"/>
          <p:cNvSpPr txBox="1"/>
          <p:nvPr/>
        </p:nvSpPr>
        <p:spPr>
          <a:xfrm flipH="1">
            <a:off x="638367" y="4007200"/>
            <a:ext cx="4515600" cy="701100"/>
          </a:xfrm>
          <a:prstGeom prst="rect">
            <a:avLst/>
          </a:prstGeom>
          <a:noFill/>
          <a:ln>
            <a:noFill/>
          </a:ln>
        </p:spPr>
        <p:txBody>
          <a:bodyPr spcFirstLastPara="1" wrap="square" lIns="91425" tIns="91425" rIns="91425" bIns="91425" anchor="t" anchorCtr="0">
            <a:noAutofit/>
          </a:bodyPr>
          <a:lstStyle/>
          <a:p>
            <a:pPr marL="171450" lvl="0" indent="-171450" algn="r" rtl="0">
              <a:spcBef>
                <a:spcPts val="0"/>
              </a:spcBef>
              <a:spcAft>
                <a:spcPts val="0"/>
              </a:spcAft>
              <a:buFontTx/>
              <a:buChar char="-"/>
            </a:pPr>
            <a:r>
              <a:rPr lang="es" sz="1200">
                <a:solidFill>
                  <a:schemeClr val="dk1"/>
                </a:solidFill>
                <a:latin typeface="Muli"/>
                <a:ea typeface="Muli"/>
                <a:cs typeface="Muli"/>
                <a:sym typeface="Muli"/>
              </a:rPr>
              <a:t>Không nên trì hoãn</a:t>
            </a:r>
          </a:p>
          <a:p>
            <a:pPr marL="171450" lvl="0" indent="-171450" algn="r" rtl="0">
              <a:spcBef>
                <a:spcPts val="0"/>
              </a:spcBef>
              <a:spcAft>
                <a:spcPts val="0"/>
              </a:spcAft>
              <a:buFontTx/>
              <a:buChar char="-"/>
            </a:pPr>
            <a:r>
              <a:rPr lang="es" sz="1200">
                <a:solidFill>
                  <a:schemeClr val="dk1"/>
                </a:solidFill>
                <a:latin typeface="Muli"/>
                <a:ea typeface="Muli"/>
                <a:cs typeface="Muli"/>
                <a:sym typeface="Muli"/>
              </a:rPr>
              <a:t>Sẽ cố gắng khắc phục những hạn chế, chức năng</a:t>
            </a:r>
            <a:endParaRPr sz="1200">
              <a:solidFill>
                <a:schemeClr val="dk1"/>
              </a:solidFill>
              <a:latin typeface="Muli"/>
              <a:ea typeface="Muli"/>
              <a:cs typeface="Muli"/>
              <a:sym typeface="Muli"/>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4" name="Google Shape;474;p35"/>
          <p:cNvSpPr/>
          <p:nvPr/>
        </p:nvSpPr>
        <p:spPr>
          <a:xfrm>
            <a:off x="3505150" y="2161977"/>
            <a:ext cx="2133600" cy="1113300"/>
          </a:xfrm>
          <a:prstGeom prst="round2DiagRect">
            <a:avLst>
              <a:gd name="adj1" fmla="val 16667"/>
              <a:gd name="adj2" fmla="val 0"/>
            </a:avLst>
          </a:prstGeom>
          <a:solidFill>
            <a:srgbClr val="E6555C">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5"/>
          <p:cNvSpPr txBox="1">
            <a:spLocks noGrp="1"/>
          </p:cNvSpPr>
          <p:nvPr>
            <p:ph type="ctrTitle"/>
          </p:nvPr>
        </p:nvSpPr>
        <p:spPr>
          <a:xfrm>
            <a:off x="619900" y="165229"/>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Thanks for listening and commenting</a:t>
            </a:r>
            <a:endParaRPr/>
          </a:p>
        </p:txBody>
      </p:sp>
      <p:sp>
        <p:nvSpPr>
          <p:cNvPr id="477" name="Google Shape;477;p35"/>
          <p:cNvSpPr txBox="1">
            <a:spLocks noGrp="1"/>
          </p:cNvSpPr>
          <p:nvPr>
            <p:ph type="ctrTitle" idx="2"/>
          </p:nvPr>
        </p:nvSpPr>
        <p:spPr>
          <a:xfrm>
            <a:off x="1041226" y="2769200"/>
            <a:ext cx="1485300" cy="31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accent1"/>
                </a:solidFill>
              </a:rPr>
              <a:t>MULTIMEDIA</a:t>
            </a:r>
            <a:endParaRPr>
              <a:solidFill>
                <a:schemeClr val="accent1"/>
              </a:solidFill>
            </a:endParaRPr>
          </a:p>
        </p:txBody>
      </p:sp>
      <p:sp>
        <p:nvSpPr>
          <p:cNvPr id="478" name="Google Shape;478;p35"/>
          <p:cNvSpPr txBox="1">
            <a:spLocks noGrp="1"/>
          </p:cNvSpPr>
          <p:nvPr>
            <p:ph type="ctrTitle" idx="3"/>
          </p:nvPr>
        </p:nvSpPr>
        <p:spPr>
          <a:xfrm>
            <a:off x="3661021" y="2769200"/>
            <a:ext cx="1821858" cy="31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accent1"/>
                </a:solidFill>
              </a:rPr>
              <a:t>H</a:t>
            </a:r>
            <a:r>
              <a:rPr lang="es">
                <a:solidFill>
                  <a:schemeClr val="accent1"/>
                </a:solidFill>
              </a:rPr>
              <a:t>ave a good day!</a:t>
            </a:r>
            <a:endParaRPr>
              <a:solidFill>
                <a:schemeClr val="accent1"/>
              </a:solidFill>
            </a:endParaRPr>
          </a:p>
        </p:txBody>
      </p:sp>
      <p:sp>
        <p:nvSpPr>
          <p:cNvPr id="479" name="Google Shape;479;p35"/>
          <p:cNvSpPr txBox="1">
            <a:spLocks noGrp="1"/>
          </p:cNvSpPr>
          <p:nvPr>
            <p:ph type="ctrTitle" idx="5"/>
          </p:nvPr>
        </p:nvSpPr>
        <p:spPr>
          <a:xfrm>
            <a:off x="6603092" y="2769200"/>
            <a:ext cx="1485300" cy="31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accent1"/>
                </a:solidFill>
              </a:rPr>
              <a:t>APP</a:t>
            </a:r>
            <a:endParaRPr>
              <a:solidFill>
                <a:schemeClr val="accent1"/>
              </a:solidFill>
            </a:endParaRPr>
          </a:p>
        </p:txBody>
      </p:sp>
      <p:sp>
        <p:nvSpPr>
          <p:cNvPr id="484" name="Google Shape;484;p35"/>
          <p:cNvSpPr/>
          <p:nvPr/>
        </p:nvSpPr>
        <p:spPr>
          <a:xfrm>
            <a:off x="4152350" y="1657772"/>
            <a:ext cx="797100" cy="851700"/>
          </a:xfrm>
          <a:prstGeom prst="round2DiagRect">
            <a:avLst>
              <a:gd name="adj1" fmla="val 0"/>
              <a:gd name="adj2" fmla="val 16445"/>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 name="Google Shape;486;p35"/>
          <p:cNvGrpSpPr/>
          <p:nvPr/>
        </p:nvGrpSpPr>
        <p:grpSpPr>
          <a:xfrm>
            <a:off x="4319117" y="1776858"/>
            <a:ext cx="463563" cy="613381"/>
            <a:chOff x="1610800" y="3176650"/>
            <a:chExt cx="636150" cy="841400"/>
          </a:xfrm>
        </p:grpSpPr>
        <p:sp>
          <p:nvSpPr>
            <p:cNvPr id="487" name="Google Shape;487;p35"/>
            <p:cNvSpPr/>
            <p:nvPr/>
          </p:nvSpPr>
          <p:spPr>
            <a:xfrm>
              <a:off x="1610800" y="3177400"/>
              <a:ext cx="635400" cy="840650"/>
            </a:xfrm>
            <a:custGeom>
              <a:avLst/>
              <a:gdLst/>
              <a:ahLst/>
              <a:cxnLst/>
              <a:rect l="l" t="t" r="r" b="b"/>
              <a:pathLst>
                <a:path w="25416" h="33626" extrusionOk="0">
                  <a:moveTo>
                    <a:pt x="3085" y="1"/>
                  </a:moveTo>
                  <a:cubicBezTo>
                    <a:pt x="1384" y="1"/>
                    <a:pt x="1" y="1384"/>
                    <a:pt x="1" y="3085"/>
                  </a:cubicBezTo>
                  <a:lnTo>
                    <a:pt x="1" y="30536"/>
                  </a:lnTo>
                  <a:cubicBezTo>
                    <a:pt x="1" y="32242"/>
                    <a:pt x="1384" y="33626"/>
                    <a:pt x="3091" y="33626"/>
                  </a:cubicBezTo>
                  <a:lnTo>
                    <a:pt x="22326" y="33626"/>
                  </a:lnTo>
                  <a:cubicBezTo>
                    <a:pt x="24033" y="33620"/>
                    <a:pt x="25416" y="32242"/>
                    <a:pt x="25416" y="30536"/>
                  </a:cubicBezTo>
                  <a:lnTo>
                    <a:pt x="25416" y="8109"/>
                  </a:lnTo>
                  <a:lnTo>
                    <a:pt x="19906" y="6223"/>
                  </a:lnTo>
                  <a:lnTo>
                    <a:pt x="17313" y="1"/>
                  </a:lnTo>
                  <a:close/>
                </a:path>
              </a:pathLst>
            </a:custGeom>
            <a:solidFill>
              <a:srgbClr val="FEF7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2044225" y="3176650"/>
              <a:ext cx="202725" cy="202750"/>
            </a:xfrm>
            <a:custGeom>
              <a:avLst/>
              <a:gdLst/>
              <a:ahLst/>
              <a:cxnLst/>
              <a:rect l="l" t="t" r="r" b="b"/>
              <a:pathLst>
                <a:path w="8109" h="8110" extrusionOk="0">
                  <a:moveTo>
                    <a:pt x="0" y="1"/>
                  </a:moveTo>
                  <a:lnTo>
                    <a:pt x="0" y="6085"/>
                  </a:lnTo>
                  <a:cubicBezTo>
                    <a:pt x="0" y="7205"/>
                    <a:pt x="905" y="8109"/>
                    <a:pt x="2025" y="8109"/>
                  </a:cubicBezTo>
                  <a:lnTo>
                    <a:pt x="8109" y="8109"/>
                  </a:lnTo>
                  <a:lnTo>
                    <a:pt x="0" y="1"/>
                  </a:lnTo>
                  <a:close/>
                </a:path>
              </a:pathLst>
            </a:custGeom>
            <a:solidFill>
              <a:srgbClr val="FDEC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705300" y="3586250"/>
              <a:ext cx="446125" cy="24600"/>
            </a:xfrm>
            <a:custGeom>
              <a:avLst/>
              <a:gdLst/>
              <a:ahLst/>
              <a:cxnLst/>
              <a:rect l="l" t="t" r="r" b="b"/>
              <a:pathLst>
                <a:path w="17845" h="984" extrusionOk="0">
                  <a:moveTo>
                    <a:pt x="17312" y="1"/>
                  </a:moveTo>
                  <a:cubicBezTo>
                    <a:pt x="17308" y="1"/>
                    <a:pt x="17304" y="1"/>
                    <a:pt x="17300" y="1"/>
                  </a:cubicBezTo>
                  <a:lnTo>
                    <a:pt x="539" y="1"/>
                  </a:lnTo>
                  <a:cubicBezTo>
                    <a:pt x="535" y="1"/>
                    <a:pt x="532" y="1"/>
                    <a:pt x="528" y="1"/>
                  </a:cubicBezTo>
                  <a:cubicBezTo>
                    <a:pt x="234" y="1"/>
                    <a:pt x="0" y="256"/>
                    <a:pt x="36" y="552"/>
                  </a:cubicBezTo>
                  <a:cubicBezTo>
                    <a:pt x="71" y="800"/>
                    <a:pt x="280" y="983"/>
                    <a:pt x="532" y="983"/>
                  </a:cubicBezTo>
                  <a:cubicBezTo>
                    <a:pt x="537" y="983"/>
                    <a:pt x="541" y="983"/>
                    <a:pt x="545" y="983"/>
                  </a:cubicBezTo>
                  <a:lnTo>
                    <a:pt x="17312" y="983"/>
                  </a:lnTo>
                  <a:cubicBezTo>
                    <a:pt x="17316" y="983"/>
                    <a:pt x="17319" y="983"/>
                    <a:pt x="17322" y="983"/>
                  </a:cubicBezTo>
                  <a:cubicBezTo>
                    <a:pt x="17617" y="983"/>
                    <a:pt x="17845" y="722"/>
                    <a:pt x="17815" y="432"/>
                  </a:cubicBezTo>
                  <a:cubicBezTo>
                    <a:pt x="17774" y="185"/>
                    <a:pt x="17564" y="1"/>
                    <a:pt x="17312" y="1"/>
                  </a:cubicBezTo>
                  <a:close/>
                </a:path>
              </a:pathLst>
            </a:custGeom>
            <a:solidFill>
              <a:srgbClr val="2EA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705300" y="3663350"/>
              <a:ext cx="446125" cy="24600"/>
            </a:xfrm>
            <a:custGeom>
              <a:avLst/>
              <a:gdLst/>
              <a:ahLst/>
              <a:cxnLst/>
              <a:rect l="l" t="t" r="r" b="b"/>
              <a:pathLst>
                <a:path w="17845" h="984" extrusionOk="0">
                  <a:moveTo>
                    <a:pt x="17312" y="1"/>
                  </a:moveTo>
                  <a:cubicBezTo>
                    <a:pt x="17308" y="1"/>
                    <a:pt x="17304" y="1"/>
                    <a:pt x="17300" y="1"/>
                  </a:cubicBezTo>
                  <a:lnTo>
                    <a:pt x="539" y="1"/>
                  </a:lnTo>
                  <a:cubicBezTo>
                    <a:pt x="535" y="1"/>
                    <a:pt x="532" y="1"/>
                    <a:pt x="528" y="1"/>
                  </a:cubicBezTo>
                  <a:cubicBezTo>
                    <a:pt x="234" y="1"/>
                    <a:pt x="0" y="256"/>
                    <a:pt x="36" y="552"/>
                  </a:cubicBezTo>
                  <a:cubicBezTo>
                    <a:pt x="71" y="800"/>
                    <a:pt x="280" y="983"/>
                    <a:pt x="532" y="983"/>
                  </a:cubicBezTo>
                  <a:cubicBezTo>
                    <a:pt x="537" y="983"/>
                    <a:pt x="541" y="983"/>
                    <a:pt x="545" y="983"/>
                  </a:cubicBezTo>
                  <a:lnTo>
                    <a:pt x="17312" y="983"/>
                  </a:lnTo>
                  <a:cubicBezTo>
                    <a:pt x="17316" y="983"/>
                    <a:pt x="17319" y="983"/>
                    <a:pt x="17322" y="983"/>
                  </a:cubicBezTo>
                  <a:cubicBezTo>
                    <a:pt x="17617" y="983"/>
                    <a:pt x="17845" y="728"/>
                    <a:pt x="17815" y="432"/>
                  </a:cubicBezTo>
                  <a:cubicBezTo>
                    <a:pt x="17774" y="185"/>
                    <a:pt x="17564" y="1"/>
                    <a:pt x="17312" y="1"/>
                  </a:cubicBezTo>
                  <a:close/>
                </a:path>
              </a:pathLst>
            </a:custGeom>
            <a:solidFill>
              <a:srgbClr val="2EA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5"/>
            <p:cNvSpPr/>
            <p:nvPr/>
          </p:nvSpPr>
          <p:spPr>
            <a:xfrm>
              <a:off x="1705300" y="3742100"/>
              <a:ext cx="446150" cy="24750"/>
            </a:xfrm>
            <a:custGeom>
              <a:avLst/>
              <a:gdLst/>
              <a:ahLst/>
              <a:cxnLst/>
              <a:rect l="l" t="t" r="r" b="b"/>
              <a:pathLst>
                <a:path w="17846" h="990" extrusionOk="0">
                  <a:moveTo>
                    <a:pt x="529" y="1"/>
                  </a:moveTo>
                  <a:cubicBezTo>
                    <a:pt x="234" y="1"/>
                    <a:pt x="0" y="262"/>
                    <a:pt x="36" y="552"/>
                  </a:cubicBezTo>
                  <a:cubicBezTo>
                    <a:pt x="71" y="809"/>
                    <a:pt x="287" y="989"/>
                    <a:pt x="545" y="989"/>
                  </a:cubicBezTo>
                  <a:lnTo>
                    <a:pt x="17312" y="989"/>
                  </a:lnTo>
                  <a:cubicBezTo>
                    <a:pt x="17612" y="989"/>
                    <a:pt x="17845" y="732"/>
                    <a:pt x="17815" y="438"/>
                  </a:cubicBezTo>
                  <a:cubicBezTo>
                    <a:pt x="17773" y="181"/>
                    <a:pt x="17558" y="1"/>
                    <a:pt x="17300" y="1"/>
                  </a:cubicBezTo>
                  <a:lnTo>
                    <a:pt x="539" y="1"/>
                  </a:lnTo>
                  <a:cubicBezTo>
                    <a:pt x="535" y="1"/>
                    <a:pt x="532" y="1"/>
                    <a:pt x="529" y="1"/>
                  </a:cubicBezTo>
                  <a:close/>
                </a:path>
              </a:pathLst>
            </a:custGeom>
            <a:solidFill>
              <a:srgbClr val="2EA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5"/>
            <p:cNvSpPr/>
            <p:nvPr/>
          </p:nvSpPr>
          <p:spPr>
            <a:xfrm>
              <a:off x="1705300" y="3821000"/>
              <a:ext cx="446125" cy="24600"/>
            </a:xfrm>
            <a:custGeom>
              <a:avLst/>
              <a:gdLst/>
              <a:ahLst/>
              <a:cxnLst/>
              <a:rect l="l" t="t" r="r" b="b"/>
              <a:pathLst>
                <a:path w="17845" h="984" extrusionOk="0">
                  <a:moveTo>
                    <a:pt x="17312" y="1"/>
                  </a:moveTo>
                  <a:cubicBezTo>
                    <a:pt x="17308" y="1"/>
                    <a:pt x="17304" y="1"/>
                    <a:pt x="17300" y="1"/>
                  </a:cubicBezTo>
                  <a:lnTo>
                    <a:pt x="539" y="1"/>
                  </a:lnTo>
                  <a:cubicBezTo>
                    <a:pt x="535" y="1"/>
                    <a:pt x="532" y="1"/>
                    <a:pt x="528" y="1"/>
                  </a:cubicBezTo>
                  <a:cubicBezTo>
                    <a:pt x="234" y="1"/>
                    <a:pt x="0" y="256"/>
                    <a:pt x="36" y="552"/>
                  </a:cubicBezTo>
                  <a:cubicBezTo>
                    <a:pt x="71" y="799"/>
                    <a:pt x="280" y="983"/>
                    <a:pt x="532" y="983"/>
                  </a:cubicBezTo>
                  <a:cubicBezTo>
                    <a:pt x="537" y="983"/>
                    <a:pt x="541" y="983"/>
                    <a:pt x="545" y="983"/>
                  </a:cubicBezTo>
                  <a:lnTo>
                    <a:pt x="17312" y="983"/>
                  </a:lnTo>
                  <a:cubicBezTo>
                    <a:pt x="17316" y="983"/>
                    <a:pt x="17319" y="983"/>
                    <a:pt x="17322" y="983"/>
                  </a:cubicBezTo>
                  <a:cubicBezTo>
                    <a:pt x="17617" y="983"/>
                    <a:pt x="17845" y="722"/>
                    <a:pt x="17815" y="432"/>
                  </a:cubicBezTo>
                  <a:cubicBezTo>
                    <a:pt x="17774" y="184"/>
                    <a:pt x="17564" y="1"/>
                    <a:pt x="17312" y="1"/>
                  </a:cubicBezTo>
                  <a:close/>
                </a:path>
              </a:pathLst>
            </a:custGeom>
            <a:solidFill>
              <a:srgbClr val="2EA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988375" y="3919525"/>
              <a:ext cx="160825" cy="24575"/>
            </a:xfrm>
            <a:custGeom>
              <a:avLst/>
              <a:gdLst/>
              <a:ahLst/>
              <a:cxnLst/>
              <a:rect l="l" t="t" r="r" b="b"/>
              <a:pathLst>
                <a:path w="6433" h="983" extrusionOk="0">
                  <a:moveTo>
                    <a:pt x="5899" y="0"/>
                  </a:moveTo>
                  <a:cubicBezTo>
                    <a:pt x="5895" y="0"/>
                    <a:pt x="5891" y="0"/>
                    <a:pt x="5887" y="0"/>
                  </a:cubicBezTo>
                  <a:lnTo>
                    <a:pt x="498" y="0"/>
                  </a:lnTo>
                  <a:cubicBezTo>
                    <a:pt x="494" y="0"/>
                    <a:pt x="491" y="0"/>
                    <a:pt x="487" y="0"/>
                  </a:cubicBezTo>
                  <a:cubicBezTo>
                    <a:pt x="217" y="0"/>
                    <a:pt x="1" y="231"/>
                    <a:pt x="7" y="503"/>
                  </a:cubicBezTo>
                  <a:cubicBezTo>
                    <a:pt x="24" y="769"/>
                    <a:pt x="246" y="982"/>
                    <a:pt x="511" y="982"/>
                  </a:cubicBezTo>
                  <a:cubicBezTo>
                    <a:pt x="514" y="982"/>
                    <a:pt x="518" y="982"/>
                    <a:pt x="522" y="982"/>
                  </a:cubicBezTo>
                  <a:lnTo>
                    <a:pt x="5905" y="982"/>
                  </a:lnTo>
                  <a:cubicBezTo>
                    <a:pt x="6205" y="982"/>
                    <a:pt x="6432" y="725"/>
                    <a:pt x="6396" y="431"/>
                  </a:cubicBezTo>
                  <a:cubicBezTo>
                    <a:pt x="6361" y="184"/>
                    <a:pt x="6152" y="0"/>
                    <a:pt x="5899" y="0"/>
                  </a:cubicBezTo>
                  <a:close/>
                </a:path>
              </a:pathLst>
            </a:custGeom>
            <a:solidFill>
              <a:srgbClr val="2EA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671950" y="3327075"/>
              <a:ext cx="222550" cy="123275"/>
            </a:xfrm>
            <a:custGeom>
              <a:avLst/>
              <a:gdLst/>
              <a:ahLst/>
              <a:cxnLst/>
              <a:rect l="l" t="t" r="r" b="b"/>
              <a:pathLst>
                <a:path w="8902" h="4931" extrusionOk="0">
                  <a:moveTo>
                    <a:pt x="2990" y="1"/>
                  </a:moveTo>
                  <a:cubicBezTo>
                    <a:pt x="1226" y="1"/>
                    <a:pt x="1" y="2599"/>
                    <a:pt x="4454" y="4931"/>
                  </a:cubicBezTo>
                  <a:cubicBezTo>
                    <a:pt x="8902" y="2599"/>
                    <a:pt x="7675" y="1"/>
                    <a:pt x="5914" y="1"/>
                  </a:cubicBezTo>
                  <a:cubicBezTo>
                    <a:pt x="5432" y="1"/>
                    <a:pt x="4910" y="195"/>
                    <a:pt x="4454" y="643"/>
                  </a:cubicBezTo>
                  <a:cubicBezTo>
                    <a:pt x="3996" y="195"/>
                    <a:pt x="3473" y="1"/>
                    <a:pt x="2990" y="1"/>
                  </a:cubicBezTo>
                  <a:close/>
                </a:path>
              </a:pathLst>
            </a:custGeom>
            <a:solidFill>
              <a:srgbClr val="CB40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672050" y="3327125"/>
              <a:ext cx="117400" cy="123225"/>
            </a:xfrm>
            <a:custGeom>
              <a:avLst/>
              <a:gdLst/>
              <a:ahLst/>
              <a:cxnLst/>
              <a:rect l="l" t="t" r="r" b="b"/>
              <a:pathLst>
                <a:path w="4696" h="4929" extrusionOk="0">
                  <a:moveTo>
                    <a:pt x="2981" y="0"/>
                  </a:moveTo>
                  <a:cubicBezTo>
                    <a:pt x="1220" y="0"/>
                    <a:pt x="1" y="2596"/>
                    <a:pt x="4450" y="4929"/>
                  </a:cubicBezTo>
                  <a:cubicBezTo>
                    <a:pt x="4533" y="4887"/>
                    <a:pt x="4611" y="4839"/>
                    <a:pt x="4695" y="4797"/>
                  </a:cubicBezTo>
                  <a:cubicBezTo>
                    <a:pt x="737" y="2611"/>
                    <a:pt x="1647" y="240"/>
                    <a:pt x="3234" y="18"/>
                  </a:cubicBezTo>
                  <a:cubicBezTo>
                    <a:pt x="3149" y="6"/>
                    <a:pt x="3064" y="0"/>
                    <a:pt x="2981" y="0"/>
                  </a:cubicBezTo>
                  <a:close/>
                </a:path>
              </a:pathLst>
            </a:custGeom>
            <a:solidFill>
              <a:srgbClr val="A026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 name="Google Shape;522;p35"/>
          <p:cNvSpPr/>
          <p:nvPr/>
        </p:nvSpPr>
        <p:spPr>
          <a:xfrm rot="10800000">
            <a:off x="-127775" y="3993538"/>
            <a:ext cx="2034700" cy="1219925"/>
          </a:xfrm>
          <a:custGeom>
            <a:avLst/>
            <a:gdLst/>
            <a:ahLst/>
            <a:cxnLst/>
            <a:rect l="l" t="t" r="r" b="b"/>
            <a:pathLst>
              <a:path w="81388" h="48797" extrusionOk="0">
                <a:moveTo>
                  <a:pt x="0" y="0"/>
                </a:moveTo>
                <a:cubicBezTo>
                  <a:pt x="647" y="2464"/>
                  <a:pt x="2603" y="5189"/>
                  <a:pt x="4240" y="6842"/>
                </a:cubicBezTo>
                <a:cubicBezTo>
                  <a:pt x="7464" y="10100"/>
                  <a:pt x="11974" y="11778"/>
                  <a:pt x="16476" y="12645"/>
                </a:cubicBezTo>
                <a:cubicBezTo>
                  <a:pt x="20985" y="13513"/>
                  <a:pt x="25593" y="13660"/>
                  <a:pt x="30128" y="14372"/>
                </a:cubicBezTo>
                <a:cubicBezTo>
                  <a:pt x="35382" y="15191"/>
                  <a:pt x="40809" y="16942"/>
                  <a:pt x="44271" y="20985"/>
                </a:cubicBezTo>
                <a:cubicBezTo>
                  <a:pt x="48273" y="25659"/>
                  <a:pt x="49198" y="32869"/>
                  <a:pt x="54371" y="36209"/>
                </a:cubicBezTo>
                <a:cubicBezTo>
                  <a:pt x="57472" y="38211"/>
                  <a:pt x="61323" y="38285"/>
                  <a:pt x="65076" y="38285"/>
                </a:cubicBezTo>
                <a:cubicBezTo>
                  <a:pt x="65375" y="38285"/>
                  <a:pt x="65673" y="38285"/>
                  <a:pt x="65971" y="38285"/>
                </a:cubicBezTo>
                <a:cubicBezTo>
                  <a:pt x="66304" y="38285"/>
                  <a:pt x="66636" y="38285"/>
                  <a:pt x="66967" y="38288"/>
                </a:cubicBezTo>
                <a:cubicBezTo>
                  <a:pt x="71288" y="38320"/>
                  <a:pt x="76166" y="39098"/>
                  <a:pt x="78630" y="42650"/>
                </a:cubicBezTo>
                <a:cubicBezTo>
                  <a:pt x="79898" y="44483"/>
                  <a:pt x="80299" y="46783"/>
                  <a:pt x="81355" y="48748"/>
                </a:cubicBezTo>
                <a:cubicBezTo>
                  <a:pt x="81363" y="48764"/>
                  <a:pt x="81372" y="48780"/>
                  <a:pt x="81380" y="48797"/>
                </a:cubicBezTo>
                <a:lnTo>
                  <a:pt x="81388" y="0"/>
                </a:lnTo>
                <a:close/>
              </a:path>
            </a:pathLst>
          </a:custGeom>
          <a:solidFill>
            <a:srgbClr val="E655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Google Shape;102;p21"/>
          <p:cNvPicPr preferRelativeResize="0"/>
          <p:nvPr/>
        </p:nvPicPr>
        <p:blipFill>
          <a:blip r:embed="rId3">
            <a:alphaModFix/>
          </a:blip>
          <a:stretch>
            <a:fillRect/>
          </a:stretch>
        </p:blipFill>
        <p:spPr>
          <a:xfrm rot="9200888">
            <a:off x="6288940" y="1224943"/>
            <a:ext cx="1748249" cy="1179668"/>
          </a:xfrm>
          <a:prstGeom prst="rect">
            <a:avLst/>
          </a:prstGeom>
          <a:noFill/>
          <a:ln>
            <a:noFill/>
          </a:ln>
        </p:spPr>
      </p:pic>
      <p:pic>
        <p:nvPicPr>
          <p:cNvPr id="103" name="Google Shape;103;p21"/>
          <p:cNvPicPr preferRelativeResize="0"/>
          <p:nvPr/>
        </p:nvPicPr>
        <p:blipFill>
          <a:blip r:embed="rId4">
            <a:alphaModFix/>
          </a:blip>
          <a:stretch>
            <a:fillRect/>
          </a:stretch>
        </p:blipFill>
        <p:spPr>
          <a:xfrm rot="-4620909">
            <a:off x="771526" y="973720"/>
            <a:ext cx="1510153" cy="1540405"/>
          </a:xfrm>
          <a:prstGeom prst="rect">
            <a:avLst/>
          </a:prstGeom>
          <a:noFill/>
          <a:ln>
            <a:noFill/>
          </a:ln>
        </p:spPr>
      </p:pic>
      <p:pic>
        <p:nvPicPr>
          <p:cNvPr id="104" name="Google Shape;104;p21"/>
          <p:cNvPicPr preferRelativeResize="0"/>
          <p:nvPr/>
        </p:nvPicPr>
        <p:blipFill>
          <a:blip r:embed="rId5">
            <a:alphaModFix/>
          </a:blip>
          <a:stretch>
            <a:fillRect/>
          </a:stretch>
        </p:blipFill>
        <p:spPr>
          <a:xfrm rot="-7143795">
            <a:off x="3693747" y="1157209"/>
            <a:ext cx="1471169" cy="1482822"/>
          </a:xfrm>
          <a:prstGeom prst="rect">
            <a:avLst/>
          </a:prstGeom>
          <a:noFill/>
          <a:ln>
            <a:noFill/>
          </a:ln>
        </p:spPr>
      </p:pic>
      <p:sp>
        <p:nvSpPr>
          <p:cNvPr id="105" name="Google Shape;105;p21"/>
          <p:cNvSpPr/>
          <p:nvPr/>
        </p:nvSpPr>
        <p:spPr>
          <a:xfrm rot="-5400000" flipH="1">
            <a:off x="3456675" y="-1649379"/>
            <a:ext cx="2230650" cy="9144000"/>
          </a:xfrm>
          <a:custGeom>
            <a:avLst/>
            <a:gdLst/>
            <a:ahLst/>
            <a:cxnLst/>
            <a:rect l="l" t="t" r="r" b="b"/>
            <a:pathLst>
              <a:path w="89226" h="209442" extrusionOk="0">
                <a:moveTo>
                  <a:pt x="89226" y="0"/>
                </a:moveTo>
                <a:lnTo>
                  <a:pt x="0" y="62"/>
                </a:lnTo>
                <a:cubicBezTo>
                  <a:pt x="0" y="10531"/>
                  <a:pt x="14734" y="10531"/>
                  <a:pt x="14734" y="21000"/>
                </a:cubicBezTo>
                <a:cubicBezTo>
                  <a:pt x="14734" y="31469"/>
                  <a:pt x="0" y="31469"/>
                  <a:pt x="0" y="41938"/>
                </a:cubicBezTo>
                <a:cubicBezTo>
                  <a:pt x="0" y="52391"/>
                  <a:pt x="14734" y="52391"/>
                  <a:pt x="14734" y="62860"/>
                </a:cubicBezTo>
                <a:cubicBezTo>
                  <a:pt x="14734" y="73345"/>
                  <a:pt x="0" y="73345"/>
                  <a:pt x="0" y="83814"/>
                </a:cubicBezTo>
                <a:cubicBezTo>
                  <a:pt x="0" y="94283"/>
                  <a:pt x="14734" y="94283"/>
                  <a:pt x="14734" y="104752"/>
                </a:cubicBezTo>
                <a:cubicBezTo>
                  <a:pt x="14734" y="115221"/>
                  <a:pt x="0" y="115221"/>
                  <a:pt x="0" y="125690"/>
                </a:cubicBezTo>
                <a:cubicBezTo>
                  <a:pt x="0" y="136159"/>
                  <a:pt x="14734" y="136159"/>
                  <a:pt x="14734" y="146628"/>
                </a:cubicBezTo>
                <a:cubicBezTo>
                  <a:pt x="14734" y="157097"/>
                  <a:pt x="0" y="157097"/>
                  <a:pt x="0" y="167566"/>
                </a:cubicBezTo>
                <a:cubicBezTo>
                  <a:pt x="0" y="178035"/>
                  <a:pt x="14734" y="178035"/>
                  <a:pt x="14734" y="188504"/>
                </a:cubicBezTo>
                <a:cubicBezTo>
                  <a:pt x="14734" y="198972"/>
                  <a:pt x="0" y="198972"/>
                  <a:pt x="0" y="209441"/>
                </a:cubicBezTo>
                <a:lnTo>
                  <a:pt x="89226" y="209441"/>
                </a:lnTo>
                <a:lnTo>
                  <a:pt x="892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 name="Google Shape;106;p21"/>
          <p:cNvPicPr preferRelativeResize="0"/>
          <p:nvPr/>
        </p:nvPicPr>
        <p:blipFill>
          <a:blip r:embed="rId6">
            <a:alphaModFix/>
          </a:blip>
          <a:stretch>
            <a:fillRect/>
          </a:stretch>
        </p:blipFill>
        <p:spPr>
          <a:xfrm rot="5400000">
            <a:off x="1666900" y="3270075"/>
            <a:ext cx="1663350" cy="1639620"/>
          </a:xfrm>
          <a:prstGeom prst="rect">
            <a:avLst/>
          </a:prstGeom>
          <a:noFill/>
          <a:ln>
            <a:noFill/>
          </a:ln>
        </p:spPr>
      </p:pic>
      <p:pic>
        <p:nvPicPr>
          <p:cNvPr id="107" name="Google Shape;107;p21"/>
          <p:cNvPicPr preferRelativeResize="0"/>
          <p:nvPr/>
        </p:nvPicPr>
        <p:blipFill>
          <a:blip r:embed="rId7">
            <a:alphaModFix/>
          </a:blip>
          <a:stretch>
            <a:fillRect/>
          </a:stretch>
        </p:blipFill>
        <p:spPr>
          <a:xfrm rot="-2992098">
            <a:off x="3806702" y="3008168"/>
            <a:ext cx="1645199" cy="1480400"/>
          </a:xfrm>
          <a:prstGeom prst="rect">
            <a:avLst/>
          </a:prstGeom>
          <a:noFill/>
          <a:ln>
            <a:noFill/>
          </a:ln>
        </p:spPr>
      </p:pic>
      <p:sp>
        <p:nvSpPr>
          <p:cNvPr id="109" name="Google Shape;109;p21"/>
          <p:cNvSpPr/>
          <p:nvPr/>
        </p:nvSpPr>
        <p:spPr>
          <a:xfrm>
            <a:off x="-2" y="2370589"/>
            <a:ext cx="9103049" cy="1726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1"/>
          <p:cNvSpPr txBox="1">
            <a:spLocks noGrp="1"/>
          </p:cNvSpPr>
          <p:nvPr>
            <p:ph type="ctrTitle" idx="2"/>
          </p:nvPr>
        </p:nvSpPr>
        <p:spPr>
          <a:xfrm>
            <a:off x="2828250" y="269146"/>
            <a:ext cx="3487500" cy="85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NỘI DUNG CHÍNH</a:t>
            </a:r>
            <a:endParaRPr/>
          </a:p>
        </p:txBody>
      </p:sp>
      <p:sp>
        <p:nvSpPr>
          <p:cNvPr id="111" name="Google Shape;111;p21"/>
          <p:cNvSpPr txBox="1">
            <a:spLocks noGrp="1"/>
          </p:cNvSpPr>
          <p:nvPr>
            <p:ph type="title" idx="7"/>
          </p:nvPr>
        </p:nvSpPr>
        <p:spPr>
          <a:xfrm>
            <a:off x="5341752" y="2305818"/>
            <a:ext cx="11091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solidFill>
                  <a:schemeClr val="accent1"/>
                </a:solidFill>
              </a:rPr>
              <a:t>03</a:t>
            </a:r>
            <a:endParaRPr>
              <a:solidFill>
                <a:schemeClr val="accent1"/>
              </a:solidFill>
            </a:endParaRPr>
          </a:p>
        </p:txBody>
      </p:sp>
      <p:sp>
        <p:nvSpPr>
          <p:cNvPr id="112" name="Google Shape;112;p21"/>
          <p:cNvSpPr txBox="1">
            <a:spLocks noGrp="1"/>
          </p:cNvSpPr>
          <p:nvPr>
            <p:ph type="ctrTitle" idx="3"/>
          </p:nvPr>
        </p:nvSpPr>
        <p:spPr>
          <a:xfrm>
            <a:off x="1250600" y="2240482"/>
            <a:ext cx="1228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800">
                <a:solidFill>
                  <a:schemeClr val="accent1"/>
                </a:solidFill>
              </a:rPr>
              <a:t>Giới thiệu</a:t>
            </a:r>
            <a:endParaRPr sz="1800">
              <a:solidFill>
                <a:schemeClr val="accent1"/>
              </a:solidFill>
            </a:endParaRPr>
          </a:p>
        </p:txBody>
      </p:sp>
      <p:sp>
        <p:nvSpPr>
          <p:cNvPr id="114" name="Google Shape;114;p21"/>
          <p:cNvSpPr txBox="1">
            <a:spLocks noGrp="1"/>
          </p:cNvSpPr>
          <p:nvPr>
            <p:ph type="title"/>
          </p:nvPr>
        </p:nvSpPr>
        <p:spPr>
          <a:xfrm>
            <a:off x="251577" y="2305818"/>
            <a:ext cx="11091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solidFill>
                  <a:schemeClr val="accent1"/>
                </a:solidFill>
              </a:rPr>
              <a:t>01</a:t>
            </a:r>
            <a:endParaRPr>
              <a:solidFill>
                <a:schemeClr val="accent1"/>
              </a:solidFill>
            </a:endParaRPr>
          </a:p>
        </p:txBody>
      </p:sp>
      <p:sp>
        <p:nvSpPr>
          <p:cNvPr id="115" name="Google Shape;115;p21"/>
          <p:cNvSpPr txBox="1">
            <a:spLocks noGrp="1"/>
          </p:cNvSpPr>
          <p:nvPr>
            <p:ph type="title" idx="4"/>
          </p:nvPr>
        </p:nvSpPr>
        <p:spPr>
          <a:xfrm>
            <a:off x="2800144" y="2305818"/>
            <a:ext cx="11091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solidFill>
                  <a:schemeClr val="accent1"/>
                </a:solidFill>
              </a:rPr>
              <a:t>02</a:t>
            </a:r>
            <a:endParaRPr>
              <a:solidFill>
                <a:schemeClr val="accent1"/>
              </a:solidFill>
            </a:endParaRPr>
          </a:p>
        </p:txBody>
      </p:sp>
      <p:sp>
        <p:nvSpPr>
          <p:cNvPr id="116" name="Google Shape;116;p21"/>
          <p:cNvSpPr txBox="1">
            <a:spLocks noGrp="1"/>
          </p:cNvSpPr>
          <p:nvPr>
            <p:ph type="ctrTitle" idx="5"/>
          </p:nvPr>
        </p:nvSpPr>
        <p:spPr>
          <a:xfrm>
            <a:off x="3792842" y="2369882"/>
            <a:ext cx="167292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accent1"/>
                </a:solidFill>
              </a:rPr>
              <a:t>Ý tưởng và nguồn gốc ý tưởng</a:t>
            </a:r>
          </a:p>
        </p:txBody>
      </p:sp>
      <p:sp>
        <p:nvSpPr>
          <p:cNvPr id="118" name="Google Shape;118;p21"/>
          <p:cNvSpPr txBox="1">
            <a:spLocks noGrp="1"/>
          </p:cNvSpPr>
          <p:nvPr>
            <p:ph type="ctrTitle" idx="8"/>
          </p:nvPr>
        </p:nvSpPr>
        <p:spPr>
          <a:xfrm>
            <a:off x="6363702" y="2353443"/>
            <a:ext cx="2392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accent1"/>
                </a:solidFill>
              </a:rPr>
              <a:t>L</a:t>
            </a:r>
            <a:r>
              <a:rPr lang="es">
                <a:solidFill>
                  <a:schemeClr val="accent1"/>
                </a:solidFill>
              </a:rPr>
              <a:t>ý do, nhu cầu và lợi ích sản phẩm</a:t>
            </a:r>
            <a:endParaRPr/>
          </a:p>
        </p:txBody>
      </p:sp>
      <p:sp>
        <p:nvSpPr>
          <p:cNvPr id="120" name="Google Shape;120;p21"/>
          <p:cNvSpPr txBox="1">
            <a:spLocks noGrp="1"/>
          </p:cNvSpPr>
          <p:nvPr>
            <p:ph type="title" idx="13"/>
          </p:nvPr>
        </p:nvSpPr>
        <p:spPr>
          <a:xfrm>
            <a:off x="253399" y="3047220"/>
            <a:ext cx="11091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solidFill>
                  <a:schemeClr val="accent1"/>
                </a:solidFill>
              </a:rPr>
              <a:t>04</a:t>
            </a:r>
            <a:endParaRPr>
              <a:solidFill>
                <a:schemeClr val="accent1"/>
              </a:solidFill>
            </a:endParaRPr>
          </a:p>
        </p:txBody>
      </p:sp>
      <p:sp>
        <p:nvSpPr>
          <p:cNvPr id="121" name="Google Shape;121;p21"/>
          <p:cNvSpPr txBox="1">
            <a:spLocks noGrp="1"/>
          </p:cNvSpPr>
          <p:nvPr>
            <p:ph type="ctrTitle" idx="14"/>
          </p:nvPr>
        </p:nvSpPr>
        <p:spPr>
          <a:xfrm>
            <a:off x="1250837" y="3064997"/>
            <a:ext cx="2127226"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QUÁ TRÌNH VÀ KẾ HOẠCH LÀM SẢN PHẨM</a:t>
            </a:r>
            <a:endParaRPr>
              <a:solidFill>
                <a:schemeClr val="accent1"/>
              </a:solidFill>
            </a:endParaRPr>
          </a:p>
        </p:txBody>
      </p:sp>
      <p:sp>
        <p:nvSpPr>
          <p:cNvPr id="5" name="Subtitle 4">
            <a:extLst>
              <a:ext uri="{FF2B5EF4-FFF2-40B4-BE49-F238E27FC236}">
                <a16:creationId xmlns:a16="http://schemas.microsoft.com/office/drawing/2014/main" id="{F355CE39-7C4B-4D12-8DC5-984969DCE8EF}"/>
              </a:ext>
            </a:extLst>
          </p:cNvPr>
          <p:cNvSpPr>
            <a:spLocks noGrp="1"/>
          </p:cNvSpPr>
          <p:nvPr>
            <p:ph type="subTitle" idx="18"/>
          </p:nvPr>
        </p:nvSpPr>
        <p:spPr/>
        <p:txBody>
          <a:bodyPr/>
          <a:lstStyle/>
          <a:p>
            <a:endParaRPr lang="en-US"/>
          </a:p>
        </p:txBody>
      </p:sp>
      <p:sp>
        <p:nvSpPr>
          <p:cNvPr id="32" name="Google Shape;111;p21">
            <a:extLst>
              <a:ext uri="{FF2B5EF4-FFF2-40B4-BE49-F238E27FC236}">
                <a16:creationId xmlns:a16="http://schemas.microsoft.com/office/drawing/2014/main" id="{0CC0031C-8566-4A33-805F-930DCD671789}"/>
              </a:ext>
            </a:extLst>
          </p:cNvPr>
          <p:cNvSpPr txBox="1">
            <a:spLocks/>
          </p:cNvSpPr>
          <p:nvPr/>
        </p:nvSpPr>
        <p:spPr>
          <a:xfrm>
            <a:off x="2793674" y="3010392"/>
            <a:ext cx="11091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5000"/>
              <a:buFont typeface="Amatic SC"/>
              <a:buNone/>
              <a:defRPr sz="5000" b="1" i="0" u="none" strike="noStrike" cap="none">
                <a:solidFill>
                  <a:schemeClr val="accent3"/>
                </a:solidFill>
                <a:latin typeface="Amatic SC"/>
                <a:ea typeface="Amatic SC"/>
                <a:cs typeface="Amatic SC"/>
                <a:sym typeface="Amatic SC"/>
              </a:defRPr>
            </a:lvl1pPr>
            <a:lvl2pPr marR="0" lvl="1"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2pPr>
            <a:lvl3pPr marR="0" lvl="2"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3pPr>
            <a:lvl4pPr marR="0" lvl="3"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4pPr>
            <a:lvl5pPr marR="0" lvl="4"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5pPr>
            <a:lvl6pPr marR="0" lvl="5"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6pPr>
            <a:lvl7pPr marR="0" lvl="6"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7pPr>
            <a:lvl8pPr marR="0" lvl="7"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8pPr>
            <a:lvl9pPr marR="0" lvl="8"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9pPr>
          </a:lstStyle>
          <a:p>
            <a:r>
              <a:rPr lang="es">
                <a:solidFill>
                  <a:schemeClr val="accent1"/>
                </a:solidFill>
              </a:rPr>
              <a:t>05</a:t>
            </a:r>
          </a:p>
        </p:txBody>
      </p:sp>
      <p:sp>
        <p:nvSpPr>
          <p:cNvPr id="33" name="Google Shape;118;p21">
            <a:extLst>
              <a:ext uri="{FF2B5EF4-FFF2-40B4-BE49-F238E27FC236}">
                <a16:creationId xmlns:a16="http://schemas.microsoft.com/office/drawing/2014/main" id="{B23F90B3-B3BB-4687-AAA7-F8E03947E847}"/>
              </a:ext>
            </a:extLst>
          </p:cNvPr>
          <p:cNvSpPr txBox="1">
            <a:spLocks/>
          </p:cNvSpPr>
          <p:nvPr/>
        </p:nvSpPr>
        <p:spPr>
          <a:xfrm>
            <a:off x="3756837" y="3069840"/>
            <a:ext cx="196167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1800"/>
              <a:buFont typeface="Amatic SC"/>
              <a:buNone/>
              <a:defRPr sz="1800" b="1" i="0" u="none" strike="noStrike" cap="none">
                <a:solidFill>
                  <a:schemeClr val="accent3"/>
                </a:solidFill>
                <a:latin typeface="Amatic SC"/>
                <a:ea typeface="Amatic SC"/>
                <a:cs typeface="Amatic SC"/>
                <a:sym typeface="Amatic SC"/>
              </a:defRPr>
            </a:lvl1pPr>
            <a:lvl2pPr marR="0" lvl="1"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2pPr>
            <a:lvl3pPr marR="0" lvl="2"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3pPr>
            <a:lvl4pPr marR="0" lvl="3"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4pPr>
            <a:lvl5pPr marR="0" lvl="4"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5pPr>
            <a:lvl6pPr marR="0" lvl="5"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6pPr>
            <a:lvl7pPr marR="0" lvl="6"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7pPr>
            <a:lvl8pPr marR="0" lvl="7"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8pPr>
            <a:lvl9pPr marR="0" lvl="8"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9pPr>
          </a:lstStyle>
          <a:p>
            <a:r>
              <a:rPr lang="en-US">
                <a:solidFill>
                  <a:schemeClr val="accent1"/>
                </a:solidFill>
              </a:rPr>
              <a:t>Hướng dẫn sử dụng và trình bày</a:t>
            </a:r>
            <a:endParaRPr lang="en-US"/>
          </a:p>
        </p:txBody>
      </p:sp>
      <p:sp>
        <p:nvSpPr>
          <p:cNvPr id="34" name="Google Shape;109;p21">
            <a:extLst>
              <a:ext uri="{FF2B5EF4-FFF2-40B4-BE49-F238E27FC236}">
                <a16:creationId xmlns:a16="http://schemas.microsoft.com/office/drawing/2014/main" id="{01E7A8BC-24B4-4D11-B3F3-E57E782AEF16}"/>
              </a:ext>
            </a:extLst>
          </p:cNvPr>
          <p:cNvSpPr/>
          <p:nvPr/>
        </p:nvSpPr>
        <p:spPr>
          <a:xfrm>
            <a:off x="0" y="3624953"/>
            <a:ext cx="9144000" cy="1726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0;p21">
            <a:extLst>
              <a:ext uri="{FF2B5EF4-FFF2-40B4-BE49-F238E27FC236}">
                <a16:creationId xmlns:a16="http://schemas.microsoft.com/office/drawing/2014/main" id="{767385EA-BE1F-43F9-91C9-AFDB980DB751}"/>
              </a:ext>
            </a:extLst>
          </p:cNvPr>
          <p:cNvSpPr txBox="1">
            <a:spLocks/>
          </p:cNvSpPr>
          <p:nvPr/>
        </p:nvSpPr>
        <p:spPr>
          <a:xfrm>
            <a:off x="5354119" y="2963237"/>
            <a:ext cx="11091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5000"/>
              <a:buFont typeface="Amatic SC"/>
              <a:buNone/>
              <a:defRPr sz="5000" b="1" i="0" u="none" strike="noStrike" cap="none">
                <a:solidFill>
                  <a:schemeClr val="accent3"/>
                </a:solidFill>
                <a:latin typeface="Amatic SC"/>
                <a:ea typeface="Amatic SC"/>
                <a:cs typeface="Amatic SC"/>
                <a:sym typeface="Amatic SC"/>
              </a:defRPr>
            </a:lvl1pPr>
            <a:lvl2pPr marR="0" lvl="1"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2pPr>
            <a:lvl3pPr marR="0" lvl="2"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3pPr>
            <a:lvl4pPr marR="0" lvl="3"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4pPr>
            <a:lvl5pPr marR="0" lvl="4"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5pPr>
            <a:lvl6pPr marR="0" lvl="5"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6pPr>
            <a:lvl7pPr marR="0" lvl="6"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7pPr>
            <a:lvl8pPr marR="0" lvl="7"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8pPr>
            <a:lvl9pPr marR="0" lvl="8"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9pPr>
          </a:lstStyle>
          <a:p>
            <a:r>
              <a:rPr lang="es">
                <a:solidFill>
                  <a:schemeClr val="accent1"/>
                </a:solidFill>
              </a:rPr>
              <a:t>06</a:t>
            </a:r>
          </a:p>
        </p:txBody>
      </p:sp>
      <p:sp>
        <p:nvSpPr>
          <p:cNvPr id="39" name="Google Shape;121;p21">
            <a:extLst>
              <a:ext uri="{FF2B5EF4-FFF2-40B4-BE49-F238E27FC236}">
                <a16:creationId xmlns:a16="http://schemas.microsoft.com/office/drawing/2014/main" id="{961985EB-4036-4162-A934-607B17F31114}"/>
              </a:ext>
            </a:extLst>
          </p:cNvPr>
          <p:cNvSpPr txBox="1">
            <a:spLocks/>
          </p:cNvSpPr>
          <p:nvPr/>
        </p:nvSpPr>
        <p:spPr>
          <a:xfrm>
            <a:off x="6334447" y="3205636"/>
            <a:ext cx="2127226"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1800"/>
              <a:buFont typeface="Amatic SC"/>
              <a:buNone/>
              <a:defRPr sz="1800" b="1" i="0" u="none" strike="noStrike" cap="none">
                <a:solidFill>
                  <a:schemeClr val="accent3"/>
                </a:solidFill>
                <a:latin typeface="Amatic SC"/>
                <a:ea typeface="Amatic SC"/>
                <a:cs typeface="Amatic SC"/>
                <a:sym typeface="Amatic SC"/>
              </a:defRPr>
            </a:lvl1pPr>
            <a:lvl2pPr marR="0" lvl="1"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2pPr>
            <a:lvl3pPr marR="0" lvl="2"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3pPr>
            <a:lvl4pPr marR="0" lvl="3"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4pPr>
            <a:lvl5pPr marR="0" lvl="4"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5pPr>
            <a:lvl6pPr marR="0" lvl="5"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6pPr>
            <a:lvl7pPr marR="0" lvl="6"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7pPr>
            <a:lvl8pPr marR="0" lvl="7"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8pPr>
            <a:lvl9pPr marR="0" lvl="8"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9pPr>
          </a:lstStyle>
          <a:p>
            <a:r>
              <a:rPr lang="en-US">
                <a:solidFill>
                  <a:schemeClr val="accent1"/>
                </a:solidFill>
              </a:rPr>
              <a:t>Những hạn chế, tính năng sẽ sửa chữa hoặc hoàn thành trong tương lại</a:t>
            </a:r>
          </a:p>
        </p:txBody>
      </p:sp>
      <p:sp>
        <p:nvSpPr>
          <p:cNvPr id="40" name="Google Shape;123;p21">
            <a:extLst>
              <a:ext uri="{FF2B5EF4-FFF2-40B4-BE49-F238E27FC236}">
                <a16:creationId xmlns:a16="http://schemas.microsoft.com/office/drawing/2014/main" id="{5EEE4702-8C98-4614-AD77-8716AD87572F}"/>
              </a:ext>
            </a:extLst>
          </p:cNvPr>
          <p:cNvSpPr txBox="1">
            <a:spLocks/>
          </p:cNvSpPr>
          <p:nvPr/>
        </p:nvSpPr>
        <p:spPr>
          <a:xfrm>
            <a:off x="274487" y="3674381"/>
            <a:ext cx="11091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5000"/>
              <a:buFont typeface="Amatic SC"/>
              <a:buNone/>
              <a:defRPr sz="5000" b="1" i="0" u="none" strike="noStrike" cap="none">
                <a:solidFill>
                  <a:schemeClr val="accent3"/>
                </a:solidFill>
                <a:latin typeface="Amatic SC"/>
                <a:ea typeface="Amatic SC"/>
                <a:cs typeface="Amatic SC"/>
                <a:sym typeface="Amatic SC"/>
              </a:defRPr>
            </a:lvl1pPr>
            <a:lvl2pPr marR="0" lvl="1"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2pPr>
            <a:lvl3pPr marR="0" lvl="2"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3pPr>
            <a:lvl4pPr marR="0" lvl="3"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4pPr>
            <a:lvl5pPr marR="0" lvl="4"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5pPr>
            <a:lvl6pPr marR="0" lvl="5"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6pPr>
            <a:lvl7pPr marR="0" lvl="6"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7pPr>
            <a:lvl8pPr marR="0" lvl="7"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8pPr>
            <a:lvl9pPr marR="0" lvl="8"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9pPr>
          </a:lstStyle>
          <a:p>
            <a:r>
              <a:rPr lang="es">
                <a:solidFill>
                  <a:schemeClr val="accent1"/>
                </a:solidFill>
              </a:rPr>
              <a:t>07</a:t>
            </a:r>
          </a:p>
        </p:txBody>
      </p:sp>
      <p:sp>
        <p:nvSpPr>
          <p:cNvPr id="41" name="Google Shape;124;p21">
            <a:extLst>
              <a:ext uri="{FF2B5EF4-FFF2-40B4-BE49-F238E27FC236}">
                <a16:creationId xmlns:a16="http://schemas.microsoft.com/office/drawing/2014/main" id="{6714A910-48BB-45EB-9B0A-42802152C970}"/>
              </a:ext>
            </a:extLst>
          </p:cNvPr>
          <p:cNvSpPr txBox="1">
            <a:spLocks/>
          </p:cNvSpPr>
          <p:nvPr/>
        </p:nvSpPr>
        <p:spPr>
          <a:xfrm>
            <a:off x="1336479" y="3740930"/>
            <a:ext cx="2087468"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1800"/>
              <a:buFont typeface="Amatic SC"/>
              <a:buNone/>
              <a:defRPr sz="1800" b="1" i="0" u="none" strike="noStrike" cap="none">
                <a:solidFill>
                  <a:schemeClr val="accent3"/>
                </a:solidFill>
                <a:latin typeface="Amatic SC"/>
                <a:ea typeface="Amatic SC"/>
                <a:cs typeface="Amatic SC"/>
                <a:sym typeface="Amatic SC"/>
              </a:defRPr>
            </a:lvl1pPr>
            <a:lvl2pPr marR="0" lvl="1"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2pPr>
            <a:lvl3pPr marR="0" lvl="2"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3pPr>
            <a:lvl4pPr marR="0" lvl="3"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4pPr>
            <a:lvl5pPr marR="0" lvl="4"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5pPr>
            <a:lvl6pPr marR="0" lvl="5"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6pPr>
            <a:lvl7pPr marR="0" lvl="6"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7pPr>
            <a:lvl8pPr marR="0" lvl="7"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8pPr>
            <a:lvl9pPr marR="0" lvl="8"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9pPr>
          </a:lstStyle>
          <a:p>
            <a:r>
              <a:rPr lang="en-US">
                <a:solidFill>
                  <a:schemeClr val="accent1"/>
                </a:solidFill>
              </a:rPr>
              <a:t>Trả lời câu hỏi từ giám khảo hoặc khan giả</a:t>
            </a:r>
          </a:p>
        </p:txBody>
      </p:sp>
      <p:sp>
        <p:nvSpPr>
          <p:cNvPr id="42" name="Google Shape;111;p21">
            <a:extLst>
              <a:ext uri="{FF2B5EF4-FFF2-40B4-BE49-F238E27FC236}">
                <a16:creationId xmlns:a16="http://schemas.microsoft.com/office/drawing/2014/main" id="{81924621-A0F2-42DF-BE5D-12772F8A7FA6}"/>
              </a:ext>
            </a:extLst>
          </p:cNvPr>
          <p:cNvSpPr txBox="1">
            <a:spLocks/>
          </p:cNvSpPr>
          <p:nvPr/>
        </p:nvSpPr>
        <p:spPr>
          <a:xfrm>
            <a:off x="5365266" y="3743580"/>
            <a:ext cx="11091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5000"/>
              <a:buFont typeface="Amatic SC"/>
              <a:buNone/>
              <a:defRPr sz="5000" b="1" i="0" u="none" strike="noStrike" cap="none">
                <a:solidFill>
                  <a:schemeClr val="accent3"/>
                </a:solidFill>
                <a:latin typeface="Amatic SC"/>
                <a:ea typeface="Amatic SC"/>
                <a:cs typeface="Amatic SC"/>
                <a:sym typeface="Amatic SC"/>
              </a:defRPr>
            </a:lvl1pPr>
            <a:lvl2pPr marR="0" lvl="1"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2pPr>
            <a:lvl3pPr marR="0" lvl="2"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3pPr>
            <a:lvl4pPr marR="0" lvl="3"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4pPr>
            <a:lvl5pPr marR="0" lvl="4"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5pPr>
            <a:lvl6pPr marR="0" lvl="5"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6pPr>
            <a:lvl7pPr marR="0" lvl="6"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7pPr>
            <a:lvl8pPr marR="0" lvl="7"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8pPr>
            <a:lvl9pPr marR="0" lvl="8"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9pPr>
          </a:lstStyle>
          <a:p>
            <a:r>
              <a:rPr lang="es">
                <a:solidFill>
                  <a:schemeClr val="accent1"/>
                </a:solidFill>
              </a:rPr>
              <a:t>08</a:t>
            </a:r>
          </a:p>
        </p:txBody>
      </p:sp>
      <p:sp>
        <p:nvSpPr>
          <p:cNvPr id="43" name="Google Shape;124;p21">
            <a:extLst>
              <a:ext uri="{FF2B5EF4-FFF2-40B4-BE49-F238E27FC236}">
                <a16:creationId xmlns:a16="http://schemas.microsoft.com/office/drawing/2014/main" id="{B3C2037E-4288-42AD-8EEC-E3B7012B50E1}"/>
              </a:ext>
            </a:extLst>
          </p:cNvPr>
          <p:cNvSpPr txBox="1">
            <a:spLocks/>
          </p:cNvSpPr>
          <p:nvPr/>
        </p:nvSpPr>
        <p:spPr>
          <a:xfrm>
            <a:off x="6366844" y="3578920"/>
            <a:ext cx="2087468"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1800"/>
              <a:buFont typeface="Amatic SC"/>
              <a:buNone/>
              <a:defRPr sz="1800" b="1" i="0" u="none" strike="noStrike" cap="none">
                <a:solidFill>
                  <a:schemeClr val="accent3"/>
                </a:solidFill>
                <a:latin typeface="Amatic SC"/>
                <a:ea typeface="Amatic SC"/>
                <a:cs typeface="Amatic SC"/>
                <a:sym typeface="Amatic SC"/>
              </a:defRPr>
            </a:lvl1pPr>
            <a:lvl2pPr marR="0" lvl="1"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2pPr>
            <a:lvl3pPr marR="0" lvl="2"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3pPr>
            <a:lvl4pPr marR="0" lvl="3"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4pPr>
            <a:lvl5pPr marR="0" lvl="4"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5pPr>
            <a:lvl6pPr marR="0" lvl="5"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6pPr>
            <a:lvl7pPr marR="0" lvl="6"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7pPr>
            <a:lvl8pPr marR="0" lvl="7"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8pPr>
            <a:lvl9pPr marR="0" lvl="8"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9pPr>
          </a:lstStyle>
          <a:p>
            <a:r>
              <a:rPr lang="en-US">
                <a:solidFill>
                  <a:schemeClr val="accent1"/>
                </a:solidFill>
              </a:rPr>
              <a:t>Tổng kết và bài học rút ra</a:t>
            </a:r>
          </a:p>
        </p:txBody>
      </p:sp>
      <p:sp>
        <p:nvSpPr>
          <p:cNvPr id="44" name="Google Shape;123;p21">
            <a:extLst>
              <a:ext uri="{FF2B5EF4-FFF2-40B4-BE49-F238E27FC236}">
                <a16:creationId xmlns:a16="http://schemas.microsoft.com/office/drawing/2014/main" id="{F03D6EFA-2834-4F4C-9A05-4B1F092FD4C6}"/>
              </a:ext>
            </a:extLst>
          </p:cNvPr>
          <p:cNvSpPr txBox="1">
            <a:spLocks/>
          </p:cNvSpPr>
          <p:nvPr/>
        </p:nvSpPr>
        <p:spPr>
          <a:xfrm>
            <a:off x="2817249" y="4458065"/>
            <a:ext cx="11091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5000"/>
              <a:buFont typeface="Amatic SC"/>
              <a:buNone/>
              <a:defRPr sz="5000" b="1" i="0" u="none" strike="noStrike" cap="none">
                <a:solidFill>
                  <a:schemeClr val="accent3"/>
                </a:solidFill>
                <a:latin typeface="Amatic SC"/>
                <a:ea typeface="Amatic SC"/>
                <a:cs typeface="Amatic SC"/>
                <a:sym typeface="Amatic SC"/>
              </a:defRPr>
            </a:lvl1pPr>
            <a:lvl2pPr marR="0" lvl="1"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2pPr>
            <a:lvl3pPr marR="0" lvl="2"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3pPr>
            <a:lvl4pPr marR="0" lvl="3"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4pPr>
            <a:lvl5pPr marR="0" lvl="4"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5pPr>
            <a:lvl6pPr marR="0" lvl="5"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6pPr>
            <a:lvl7pPr marR="0" lvl="6"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7pPr>
            <a:lvl8pPr marR="0" lvl="7"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8pPr>
            <a:lvl9pPr marR="0" lvl="8" algn="r" rtl="0">
              <a:lnSpc>
                <a:spcPct val="100000"/>
              </a:lnSpc>
              <a:spcBef>
                <a:spcPts val="0"/>
              </a:spcBef>
              <a:spcAft>
                <a:spcPts val="0"/>
              </a:spcAft>
              <a:buClr>
                <a:schemeClr val="accent3"/>
              </a:buClr>
              <a:buSzPts val="5000"/>
              <a:buFont typeface="Fira Sans Extra Condensed"/>
              <a:buNone/>
              <a:defRPr sz="5000" b="1" i="0" u="none" strike="noStrike" cap="none">
                <a:solidFill>
                  <a:schemeClr val="accent3"/>
                </a:solidFill>
                <a:latin typeface="Fira Sans Extra Condensed"/>
                <a:ea typeface="Fira Sans Extra Condensed"/>
                <a:cs typeface="Fira Sans Extra Condensed"/>
                <a:sym typeface="Fira Sans Extra Condensed"/>
              </a:defRPr>
            </a:lvl9pPr>
          </a:lstStyle>
          <a:p>
            <a:r>
              <a:rPr lang="es">
                <a:solidFill>
                  <a:schemeClr val="accent1"/>
                </a:solidFill>
              </a:rPr>
              <a:t>9</a:t>
            </a:r>
          </a:p>
        </p:txBody>
      </p:sp>
      <p:sp>
        <p:nvSpPr>
          <p:cNvPr id="45" name="Google Shape;124;p21">
            <a:extLst>
              <a:ext uri="{FF2B5EF4-FFF2-40B4-BE49-F238E27FC236}">
                <a16:creationId xmlns:a16="http://schemas.microsoft.com/office/drawing/2014/main" id="{1471C94C-0564-40B9-B250-5B3E267F0415}"/>
              </a:ext>
            </a:extLst>
          </p:cNvPr>
          <p:cNvSpPr txBox="1">
            <a:spLocks/>
          </p:cNvSpPr>
          <p:nvPr/>
        </p:nvSpPr>
        <p:spPr>
          <a:xfrm>
            <a:off x="3855219" y="4535908"/>
            <a:ext cx="2087468"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1800"/>
              <a:buFont typeface="Amatic SC"/>
              <a:buNone/>
              <a:defRPr sz="1800" b="1" i="0" u="none" strike="noStrike" cap="none">
                <a:solidFill>
                  <a:schemeClr val="accent3"/>
                </a:solidFill>
                <a:latin typeface="Amatic SC"/>
                <a:ea typeface="Amatic SC"/>
                <a:cs typeface="Amatic SC"/>
                <a:sym typeface="Amatic SC"/>
              </a:defRPr>
            </a:lvl1pPr>
            <a:lvl2pPr marR="0" lvl="1"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2pPr>
            <a:lvl3pPr marR="0" lvl="2"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3pPr>
            <a:lvl4pPr marR="0" lvl="3"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4pPr>
            <a:lvl5pPr marR="0" lvl="4"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5pPr>
            <a:lvl6pPr marR="0" lvl="5"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6pPr>
            <a:lvl7pPr marR="0" lvl="6"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7pPr>
            <a:lvl8pPr marR="0" lvl="7"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8pPr>
            <a:lvl9pPr marR="0" lvl="8" algn="l" rtl="0">
              <a:lnSpc>
                <a:spcPct val="100000"/>
              </a:lnSpc>
              <a:spcBef>
                <a:spcPts val="0"/>
              </a:spcBef>
              <a:spcAft>
                <a:spcPts val="0"/>
              </a:spcAft>
              <a:buClr>
                <a:schemeClr val="accent3"/>
              </a:buClr>
              <a:buSzPts val="2400"/>
              <a:buFont typeface="Amatic SC"/>
              <a:buNone/>
              <a:defRPr sz="2400" b="1" i="0" u="none" strike="noStrike" cap="none">
                <a:solidFill>
                  <a:schemeClr val="accent3"/>
                </a:solidFill>
                <a:latin typeface="Amatic SC"/>
                <a:ea typeface="Amatic SC"/>
                <a:cs typeface="Amatic SC"/>
                <a:sym typeface="Amatic SC"/>
              </a:defRPr>
            </a:lvl9pPr>
          </a:lstStyle>
          <a:p>
            <a:r>
              <a:rPr lang="en-US">
                <a:solidFill>
                  <a:schemeClr val="accent1"/>
                </a:solidFill>
              </a:rPr>
              <a:t>Cảm ơn ban giám khảo hoặc khán giả</a:t>
            </a:r>
          </a:p>
        </p:txBody>
      </p:sp>
      <p:sp>
        <p:nvSpPr>
          <p:cNvPr id="13" name="Rectangle 12">
            <a:extLst>
              <a:ext uri="{FF2B5EF4-FFF2-40B4-BE49-F238E27FC236}">
                <a16:creationId xmlns:a16="http://schemas.microsoft.com/office/drawing/2014/main" id="{4072C966-18B8-49FA-8FE6-CAB9B6A64271}"/>
              </a:ext>
            </a:extLst>
          </p:cNvPr>
          <p:cNvSpPr/>
          <p:nvPr/>
        </p:nvSpPr>
        <p:spPr>
          <a:xfrm>
            <a:off x="871871" y="2282127"/>
            <a:ext cx="2257422" cy="60970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8B9D664A-2FBF-4C35-9342-A4AD1C131C06}"/>
              </a:ext>
            </a:extLst>
          </p:cNvPr>
          <p:cNvSpPr/>
          <p:nvPr/>
        </p:nvSpPr>
        <p:spPr>
          <a:xfrm>
            <a:off x="3329939" y="2306844"/>
            <a:ext cx="2257422" cy="60970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47686DA-66EE-4FC4-8304-9E9989F8CF15}"/>
              </a:ext>
            </a:extLst>
          </p:cNvPr>
          <p:cNvSpPr/>
          <p:nvPr/>
        </p:nvSpPr>
        <p:spPr>
          <a:xfrm>
            <a:off x="5937259" y="2235598"/>
            <a:ext cx="2524413" cy="60970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A4DBF458-992B-4F31-8B6D-ED16D771C206}"/>
              </a:ext>
            </a:extLst>
          </p:cNvPr>
          <p:cNvSpPr/>
          <p:nvPr/>
        </p:nvSpPr>
        <p:spPr>
          <a:xfrm>
            <a:off x="888287" y="2987154"/>
            <a:ext cx="2257422" cy="62456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3A14D86-04A7-482F-B3A1-D6DA1CC14799}"/>
              </a:ext>
            </a:extLst>
          </p:cNvPr>
          <p:cNvSpPr/>
          <p:nvPr/>
        </p:nvSpPr>
        <p:spPr>
          <a:xfrm>
            <a:off x="3364261" y="2984443"/>
            <a:ext cx="2257422" cy="62792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80B6A766-A10A-4EF9-BBE3-E1D76D9F68BE}"/>
              </a:ext>
            </a:extLst>
          </p:cNvPr>
          <p:cNvSpPr/>
          <p:nvPr/>
        </p:nvSpPr>
        <p:spPr>
          <a:xfrm>
            <a:off x="5938921" y="2872742"/>
            <a:ext cx="2448285" cy="80705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FBE61EA7-9472-4C2B-88DD-ACABCDC29D7D}"/>
              </a:ext>
            </a:extLst>
          </p:cNvPr>
          <p:cNvSpPr/>
          <p:nvPr/>
        </p:nvSpPr>
        <p:spPr>
          <a:xfrm>
            <a:off x="861980" y="3682252"/>
            <a:ext cx="2467959" cy="60970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751F5B58-7270-4EFF-B9BC-819E20AC0CC1}"/>
              </a:ext>
            </a:extLst>
          </p:cNvPr>
          <p:cNvSpPr/>
          <p:nvPr/>
        </p:nvSpPr>
        <p:spPr>
          <a:xfrm>
            <a:off x="3613563" y="4405579"/>
            <a:ext cx="2257422" cy="60970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019F4DA3-FBCE-461A-9589-85B5E174A0D7}"/>
              </a:ext>
            </a:extLst>
          </p:cNvPr>
          <p:cNvSpPr/>
          <p:nvPr/>
        </p:nvSpPr>
        <p:spPr>
          <a:xfrm>
            <a:off x="5951471" y="3725830"/>
            <a:ext cx="2257422" cy="60970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13"/>
                                        </p:tgtEl>
                                      </p:cBhvr>
                                    </p:animEffect>
                                    <p:anim calcmode="lin" valueType="num">
                                      <p:cBhvr>
                                        <p:cTn id="7" dur="1000"/>
                                        <p:tgtEl>
                                          <p:spTgt spid="13"/>
                                        </p:tgtEl>
                                        <p:attrNameLst>
                                          <p:attrName>ppt_x</p:attrName>
                                        </p:attrNameLst>
                                      </p:cBhvr>
                                      <p:tavLst>
                                        <p:tav tm="0">
                                          <p:val>
                                            <p:strVal val="ppt_x"/>
                                          </p:val>
                                        </p:tav>
                                        <p:tav tm="100000">
                                          <p:val>
                                            <p:strVal val="ppt_x"/>
                                          </p:val>
                                        </p:tav>
                                      </p:tavLst>
                                    </p:anim>
                                    <p:anim calcmode="lin" valueType="num">
                                      <p:cBhvr>
                                        <p:cTn id="8" dur="1000"/>
                                        <p:tgtEl>
                                          <p:spTgt spid="13"/>
                                        </p:tgtEl>
                                        <p:attrNameLst>
                                          <p:attrName>ppt_y</p:attrName>
                                        </p:attrNameLst>
                                      </p:cBhvr>
                                      <p:tavLst>
                                        <p:tav tm="0">
                                          <p:val>
                                            <p:strVal val="ppt_y"/>
                                          </p:val>
                                        </p:tav>
                                        <p:tav tm="100000">
                                          <p:val>
                                            <p:strVal val="ppt_y+.1"/>
                                          </p:val>
                                        </p:tav>
                                      </p:tavLst>
                                    </p:anim>
                                    <p:set>
                                      <p:cBhvr>
                                        <p:cTn id="9" dur="1" fill="hold">
                                          <p:stCondLst>
                                            <p:cond delay="999"/>
                                          </p:stCondLst>
                                        </p:cTn>
                                        <p:tgtEl>
                                          <p:spTgt spid="13"/>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0" nodeType="clickEffect">
                                  <p:stCondLst>
                                    <p:cond delay="0"/>
                                  </p:stCondLst>
                                  <p:childTnLst>
                                    <p:animEffect transition="out" filter="fade">
                                      <p:cBhvr>
                                        <p:cTn id="13" dur="1000"/>
                                        <p:tgtEl>
                                          <p:spTgt spid="57"/>
                                        </p:tgtEl>
                                      </p:cBhvr>
                                    </p:animEffect>
                                    <p:anim calcmode="lin" valueType="num">
                                      <p:cBhvr>
                                        <p:cTn id="14" dur="1000"/>
                                        <p:tgtEl>
                                          <p:spTgt spid="57"/>
                                        </p:tgtEl>
                                        <p:attrNameLst>
                                          <p:attrName>ppt_x</p:attrName>
                                        </p:attrNameLst>
                                      </p:cBhvr>
                                      <p:tavLst>
                                        <p:tav tm="0">
                                          <p:val>
                                            <p:strVal val="ppt_x"/>
                                          </p:val>
                                        </p:tav>
                                        <p:tav tm="100000">
                                          <p:val>
                                            <p:strVal val="ppt_x"/>
                                          </p:val>
                                        </p:tav>
                                      </p:tavLst>
                                    </p:anim>
                                    <p:anim calcmode="lin" valueType="num">
                                      <p:cBhvr>
                                        <p:cTn id="15" dur="1000"/>
                                        <p:tgtEl>
                                          <p:spTgt spid="57"/>
                                        </p:tgtEl>
                                        <p:attrNameLst>
                                          <p:attrName>ppt_y</p:attrName>
                                        </p:attrNameLst>
                                      </p:cBhvr>
                                      <p:tavLst>
                                        <p:tav tm="0">
                                          <p:val>
                                            <p:strVal val="ppt_y"/>
                                          </p:val>
                                        </p:tav>
                                        <p:tav tm="100000">
                                          <p:val>
                                            <p:strVal val="ppt_y+.1"/>
                                          </p:val>
                                        </p:tav>
                                      </p:tavLst>
                                    </p:anim>
                                    <p:set>
                                      <p:cBhvr>
                                        <p:cTn id="16" dur="1" fill="hold">
                                          <p:stCondLst>
                                            <p:cond delay="999"/>
                                          </p:stCondLst>
                                        </p:cTn>
                                        <p:tgtEl>
                                          <p:spTgt spid="5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xit" presetSubtype="0" fill="hold" grpId="0" nodeType="clickEffect">
                                  <p:stCondLst>
                                    <p:cond delay="0"/>
                                  </p:stCondLst>
                                  <p:childTnLst>
                                    <p:animEffect transition="out" filter="fade">
                                      <p:cBhvr>
                                        <p:cTn id="20" dur="1000"/>
                                        <p:tgtEl>
                                          <p:spTgt spid="58"/>
                                        </p:tgtEl>
                                      </p:cBhvr>
                                    </p:animEffect>
                                    <p:anim calcmode="lin" valueType="num">
                                      <p:cBhvr>
                                        <p:cTn id="21" dur="1000"/>
                                        <p:tgtEl>
                                          <p:spTgt spid="58"/>
                                        </p:tgtEl>
                                        <p:attrNameLst>
                                          <p:attrName>ppt_x</p:attrName>
                                        </p:attrNameLst>
                                      </p:cBhvr>
                                      <p:tavLst>
                                        <p:tav tm="0">
                                          <p:val>
                                            <p:strVal val="ppt_x"/>
                                          </p:val>
                                        </p:tav>
                                        <p:tav tm="100000">
                                          <p:val>
                                            <p:strVal val="ppt_x"/>
                                          </p:val>
                                        </p:tav>
                                      </p:tavLst>
                                    </p:anim>
                                    <p:anim calcmode="lin" valueType="num">
                                      <p:cBhvr>
                                        <p:cTn id="22" dur="1000"/>
                                        <p:tgtEl>
                                          <p:spTgt spid="58"/>
                                        </p:tgtEl>
                                        <p:attrNameLst>
                                          <p:attrName>ppt_y</p:attrName>
                                        </p:attrNameLst>
                                      </p:cBhvr>
                                      <p:tavLst>
                                        <p:tav tm="0">
                                          <p:val>
                                            <p:strVal val="ppt_y"/>
                                          </p:val>
                                        </p:tav>
                                        <p:tav tm="100000">
                                          <p:val>
                                            <p:strVal val="ppt_y+.1"/>
                                          </p:val>
                                        </p:tav>
                                      </p:tavLst>
                                    </p:anim>
                                    <p:set>
                                      <p:cBhvr>
                                        <p:cTn id="23" dur="1" fill="hold">
                                          <p:stCondLst>
                                            <p:cond delay="999"/>
                                          </p:stCondLst>
                                        </p:cTn>
                                        <p:tgtEl>
                                          <p:spTgt spid="58"/>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42" presetClass="exit" presetSubtype="0" fill="hold" grpId="0" nodeType="clickEffect">
                                  <p:stCondLst>
                                    <p:cond delay="0"/>
                                  </p:stCondLst>
                                  <p:childTnLst>
                                    <p:animEffect transition="out" filter="fade">
                                      <p:cBhvr>
                                        <p:cTn id="27" dur="1000"/>
                                        <p:tgtEl>
                                          <p:spTgt spid="59"/>
                                        </p:tgtEl>
                                      </p:cBhvr>
                                    </p:animEffect>
                                    <p:anim calcmode="lin" valueType="num">
                                      <p:cBhvr>
                                        <p:cTn id="28" dur="1000"/>
                                        <p:tgtEl>
                                          <p:spTgt spid="59"/>
                                        </p:tgtEl>
                                        <p:attrNameLst>
                                          <p:attrName>ppt_x</p:attrName>
                                        </p:attrNameLst>
                                      </p:cBhvr>
                                      <p:tavLst>
                                        <p:tav tm="0">
                                          <p:val>
                                            <p:strVal val="ppt_x"/>
                                          </p:val>
                                        </p:tav>
                                        <p:tav tm="100000">
                                          <p:val>
                                            <p:strVal val="ppt_x"/>
                                          </p:val>
                                        </p:tav>
                                      </p:tavLst>
                                    </p:anim>
                                    <p:anim calcmode="lin" valueType="num">
                                      <p:cBhvr>
                                        <p:cTn id="29" dur="1000"/>
                                        <p:tgtEl>
                                          <p:spTgt spid="59"/>
                                        </p:tgtEl>
                                        <p:attrNameLst>
                                          <p:attrName>ppt_y</p:attrName>
                                        </p:attrNameLst>
                                      </p:cBhvr>
                                      <p:tavLst>
                                        <p:tav tm="0">
                                          <p:val>
                                            <p:strVal val="ppt_y"/>
                                          </p:val>
                                        </p:tav>
                                        <p:tav tm="100000">
                                          <p:val>
                                            <p:strVal val="ppt_y+.1"/>
                                          </p:val>
                                        </p:tav>
                                      </p:tavLst>
                                    </p:anim>
                                    <p:set>
                                      <p:cBhvr>
                                        <p:cTn id="30" dur="1" fill="hold">
                                          <p:stCondLst>
                                            <p:cond delay="999"/>
                                          </p:stCondLst>
                                        </p:cTn>
                                        <p:tgtEl>
                                          <p:spTgt spid="5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42" presetClass="exit" presetSubtype="0" fill="hold" grpId="0" nodeType="clickEffect">
                                  <p:stCondLst>
                                    <p:cond delay="0"/>
                                  </p:stCondLst>
                                  <p:childTnLst>
                                    <p:animEffect transition="out" filter="fade">
                                      <p:cBhvr>
                                        <p:cTn id="34" dur="1000"/>
                                        <p:tgtEl>
                                          <p:spTgt spid="60"/>
                                        </p:tgtEl>
                                      </p:cBhvr>
                                    </p:animEffect>
                                    <p:anim calcmode="lin" valueType="num">
                                      <p:cBhvr>
                                        <p:cTn id="35" dur="1000"/>
                                        <p:tgtEl>
                                          <p:spTgt spid="60"/>
                                        </p:tgtEl>
                                        <p:attrNameLst>
                                          <p:attrName>ppt_x</p:attrName>
                                        </p:attrNameLst>
                                      </p:cBhvr>
                                      <p:tavLst>
                                        <p:tav tm="0">
                                          <p:val>
                                            <p:strVal val="ppt_x"/>
                                          </p:val>
                                        </p:tav>
                                        <p:tav tm="100000">
                                          <p:val>
                                            <p:strVal val="ppt_x"/>
                                          </p:val>
                                        </p:tav>
                                      </p:tavLst>
                                    </p:anim>
                                    <p:anim calcmode="lin" valueType="num">
                                      <p:cBhvr>
                                        <p:cTn id="36" dur="1000"/>
                                        <p:tgtEl>
                                          <p:spTgt spid="60"/>
                                        </p:tgtEl>
                                        <p:attrNameLst>
                                          <p:attrName>ppt_y</p:attrName>
                                        </p:attrNameLst>
                                      </p:cBhvr>
                                      <p:tavLst>
                                        <p:tav tm="0">
                                          <p:val>
                                            <p:strVal val="ppt_y"/>
                                          </p:val>
                                        </p:tav>
                                        <p:tav tm="100000">
                                          <p:val>
                                            <p:strVal val="ppt_y+.1"/>
                                          </p:val>
                                        </p:tav>
                                      </p:tavLst>
                                    </p:anim>
                                    <p:set>
                                      <p:cBhvr>
                                        <p:cTn id="37" dur="1" fill="hold">
                                          <p:stCondLst>
                                            <p:cond delay="999"/>
                                          </p:stCondLst>
                                        </p:cTn>
                                        <p:tgtEl>
                                          <p:spTgt spid="60"/>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42" presetClass="exit" presetSubtype="0" fill="hold" grpId="0" nodeType="clickEffect">
                                  <p:stCondLst>
                                    <p:cond delay="0"/>
                                  </p:stCondLst>
                                  <p:childTnLst>
                                    <p:animEffect transition="out" filter="fade">
                                      <p:cBhvr>
                                        <p:cTn id="41" dur="1000"/>
                                        <p:tgtEl>
                                          <p:spTgt spid="61"/>
                                        </p:tgtEl>
                                      </p:cBhvr>
                                    </p:animEffect>
                                    <p:anim calcmode="lin" valueType="num">
                                      <p:cBhvr>
                                        <p:cTn id="42" dur="1000"/>
                                        <p:tgtEl>
                                          <p:spTgt spid="61"/>
                                        </p:tgtEl>
                                        <p:attrNameLst>
                                          <p:attrName>ppt_x</p:attrName>
                                        </p:attrNameLst>
                                      </p:cBhvr>
                                      <p:tavLst>
                                        <p:tav tm="0">
                                          <p:val>
                                            <p:strVal val="ppt_x"/>
                                          </p:val>
                                        </p:tav>
                                        <p:tav tm="100000">
                                          <p:val>
                                            <p:strVal val="ppt_x"/>
                                          </p:val>
                                        </p:tav>
                                      </p:tavLst>
                                    </p:anim>
                                    <p:anim calcmode="lin" valueType="num">
                                      <p:cBhvr>
                                        <p:cTn id="43" dur="1000"/>
                                        <p:tgtEl>
                                          <p:spTgt spid="61"/>
                                        </p:tgtEl>
                                        <p:attrNameLst>
                                          <p:attrName>ppt_y</p:attrName>
                                        </p:attrNameLst>
                                      </p:cBhvr>
                                      <p:tavLst>
                                        <p:tav tm="0">
                                          <p:val>
                                            <p:strVal val="ppt_y"/>
                                          </p:val>
                                        </p:tav>
                                        <p:tav tm="100000">
                                          <p:val>
                                            <p:strVal val="ppt_y+.1"/>
                                          </p:val>
                                        </p:tav>
                                      </p:tavLst>
                                    </p:anim>
                                    <p:set>
                                      <p:cBhvr>
                                        <p:cTn id="44" dur="1" fill="hold">
                                          <p:stCondLst>
                                            <p:cond delay="999"/>
                                          </p:stCondLst>
                                        </p:cTn>
                                        <p:tgtEl>
                                          <p:spTgt spid="6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42" presetClass="exit" presetSubtype="0" fill="hold" grpId="0" nodeType="clickEffect">
                                  <p:stCondLst>
                                    <p:cond delay="0"/>
                                  </p:stCondLst>
                                  <p:childTnLst>
                                    <p:animEffect transition="out" filter="fade">
                                      <p:cBhvr>
                                        <p:cTn id="48" dur="1000"/>
                                        <p:tgtEl>
                                          <p:spTgt spid="62"/>
                                        </p:tgtEl>
                                      </p:cBhvr>
                                    </p:animEffect>
                                    <p:anim calcmode="lin" valueType="num">
                                      <p:cBhvr>
                                        <p:cTn id="49" dur="1000"/>
                                        <p:tgtEl>
                                          <p:spTgt spid="62"/>
                                        </p:tgtEl>
                                        <p:attrNameLst>
                                          <p:attrName>ppt_x</p:attrName>
                                        </p:attrNameLst>
                                      </p:cBhvr>
                                      <p:tavLst>
                                        <p:tav tm="0">
                                          <p:val>
                                            <p:strVal val="ppt_x"/>
                                          </p:val>
                                        </p:tav>
                                        <p:tav tm="100000">
                                          <p:val>
                                            <p:strVal val="ppt_x"/>
                                          </p:val>
                                        </p:tav>
                                      </p:tavLst>
                                    </p:anim>
                                    <p:anim calcmode="lin" valueType="num">
                                      <p:cBhvr>
                                        <p:cTn id="50" dur="1000"/>
                                        <p:tgtEl>
                                          <p:spTgt spid="62"/>
                                        </p:tgtEl>
                                        <p:attrNameLst>
                                          <p:attrName>ppt_y</p:attrName>
                                        </p:attrNameLst>
                                      </p:cBhvr>
                                      <p:tavLst>
                                        <p:tav tm="0">
                                          <p:val>
                                            <p:strVal val="ppt_y"/>
                                          </p:val>
                                        </p:tav>
                                        <p:tav tm="100000">
                                          <p:val>
                                            <p:strVal val="ppt_y+.1"/>
                                          </p:val>
                                        </p:tav>
                                      </p:tavLst>
                                    </p:anim>
                                    <p:set>
                                      <p:cBhvr>
                                        <p:cTn id="51" dur="1" fill="hold">
                                          <p:stCondLst>
                                            <p:cond delay="999"/>
                                          </p:stCondLst>
                                        </p:cTn>
                                        <p:tgtEl>
                                          <p:spTgt spid="62"/>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42" presetClass="exit" presetSubtype="0" fill="hold" grpId="0" nodeType="clickEffect">
                                  <p:stCondLst>
                                    <p:cond delay="0"/>
                                  </p:stCondLst>
                                  <p:childTnLst>
                                    <p:animEffect transition="out" filter="fade">
                                      <p:cBhvr>
                                        <p:cTn id="55" dur="1000"/>
                                        <p:tgtEl>
                                          <p:spTgt spid="63"/>
                                        </p:tgtEl>
                                      </p:cBhvr>
                                    </p:animEffect>
                                    <p:anim calcmode="lin" valueType="num">
                                      <p:cBhvr>
                                        <p:cTn id="56" dur="1000"/>
                                        <p:tgtEl>
                                          <p:spTgt spid="63"/>
                                        </p:tgtEl>
                                        <p:attrNameLst>
                                          <p:attrName>ppt_x</p:attrName>
                                        </p:attrNameLst>
                                      </p:cBhvr>
                                      <p:tavLst>
                                        <p:tav tm="0">
                                          <p:val>
                                            <p:strVal val="ppt_x"/>
                                          </p:val>
                                        </p:tav>
                                        <p:tav tm="100000">
                                          <p:val>
                                            <p:strVal val="ppt_x"/>
                                          </p:val>
                                        </p:tav>
                                      </p:tavLst>
                                    </p:anim>
                                    <p:anim calcmode="lin" valueType="num">
                                      <p:cBhvr>
                                        <p:cTn id="57" dur="1000"/>
                                        <p:tgtEl>
                                          <p:spTgt spid="63"/>
                                        </p:tgtEl>
                                        <p:attrNameLst>
                                          <p:attrName>ppt_y</p:attrName>
                                        </p:attrNameLst>
                                      </p:cBhvr>
                                      <p:tavLst>
                                        <p:tav tm="0">
                                          <p:val>
                                            <p:strVal val="ppt_y"/>
                                          </p:val>
                                        </p:tav>
                                        <p:tav tm="100000">
                                          <p:val>
                                            <p:strVal val="ppt_y+.1"/>
                                          </p:val>
                                        </p:tav>
                                      </p:tavLst>
                                    </p:anim>
                                    <p:set>
                                      <p:cBhvr>
                                        <p:cTn id="58" dur="1" fill="hold">
                                          <p:stCondLst>
                                            <p:cond delay="999"/>
                                          </p:stCondLst>
                                        </p:cTn>
                                        <p:tgtEl>
                                          <p:spTgt spid="63"/>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42" presetClass="exit" presetSubtype="0" fill="hold" grpId="0" nodeType="clickEffect">
                                  <p:stCondLst>
                                    <p:cond delay="0"/>
                                  </p:stCondLst>
                                  <p:childTnLst>
                                    <p:animEffect transition="out" filter="fade">
                                      <p:cBhvr>
                                        <p:cTn id="62" dur="1000"/>
                                        <p:tgtEl>
                                          <p:spTgt spid="64"/>
                                        </p:tgtEl>
                                      </p:cBhvr>
                                    </p:animEffect>
                                    <p:anim calcmode="lin" valueType="num">
                                      <p:cBhvr>
                                        <p:cTn id="63" dur="1000"/>
                                        <p:tgtEl>
                                          <p:spTgt spid="64"/>
                                        </p:tgtEl>
                                        <p:attrNameLst>
                                          <p:attrName>ppt_x</p:attrName>
                                        </p:attrNameLst>
                                      </p:cBhvr>
                                      <p:tavLst>
                                        <p:tav tm="0">
                                          <p:val>
                                            <p:strVal val="ppt_x"/>
                                          </p:val>
                                        </p:tav>
                                        <p:tav tm="100000">
                                          <p:val>
                                            <p:strVal val="ppt_x"/>
                                          </p:val>
                                        </p:tav>
                                      </p:tavLst>
                                    </p:anim>
                                    <p:anim calcmode="lin" valueType="num">
                                      <p:cBhvr>
                                        <p:cTn id="64" dur="1000"/>
                                        <p:tgtEl>
                                          <p:spTgt spid="64"/>
                                        </p:tgtEl>
                                        <p:attrNameLst>
                                          <p:attrName>ppt_y</p:attrName>
                                        </p:attrNameLst>
                                      </p:cBhvr>
                                      <p:tavLst>
                                        <p:tav tm="0">
                                          <p:val>
                                            <p:strVal val="ppt_y"/>
                                          </p:val>
                                        </p:tav>
                                        <p:tav tm="100000">
                                          <p:val>
                                            <p:strVal val="ppt_y+.1"/>
                                          </p:val>
                                        </p:tav>
                                      </p:tavLst>
                                    </p:anim>
                                    <p:set>
                                      <p:cBhvr>
                                        <p:cTn id="65" dur="1" fill="hold">
                                          <p:stCondLst>
                                            <p:cond delay="999"/>
                                          </p:stCondLst>
                                        </p:cTn>
                                        <p:tgtEl>
                                          <p:spTgt spid="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7" grpId="0" animBg="1"/>
      <p:bldP spid="58" grpId="0" animBg="1"/>
      <p:bldP spid="59" grpId="0" animBg="1"/>
      <p:bldP spid="60" grpId="0" animBg="1"/>
      <p:bldP spid="61" grpId="0" animBg="1"/>
      <p:bldP spid="62" grpId="0" animBg="1"/>
      <p:bldP spid="63" grpId="0" animBg="1"/>
      <p:bldP spid="6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22"/>
          <p:cNvPicPr preferRelativeResize="0"/>
          <p:nvPr/>
        </p:nvPicPr>
        <p:blipFill>
          <a:blip r:embed="rId3">
            <a:alphaModFix/>
          </a:blip>
          <a:stretch>
            <a:fillRect/>
          </a:stretch>
        </p:blipFill>
        <p:spPr>
          <a:xfrm rot="744982">
            <a:off x="-412275" y="553478"/>
            <a:ext cx="1692553" cy="1616171"/>
          </a:xfrm>
          <a:prstGeom prst="rect">
            <a:avLst/>
          </a:prstGeom>
          <a:noFill/>
          <a:ln>
            <a:noFill/>
          </a:ln>
        </p:spPr>
      </p:pic>
      <p:pic>
        <p:nvPicPr>
          <p:cNvPr id="131" name="Google Shape;131;p22"/>
          <p:cNvPicPr preferRelativeResize="0"/>
          <p:nvPr/>
        </p:nvPicPr>
        <p:blipFill>
          <a:blip r:embed="rId4">
            <a:alphaModFix/>
          </a:blip>
          <a:stretch>
            <a:fillRect/>
          </a:stretch>
        </p:blipFill>
        <p:spPr>
          <a:xfrm>
            <a:off x="2528092" y="1060598"/>
            <a:ext cx="1692550" cy="2125599"/>
          </a:xfrm>
          <a:prstGeom prst="rect">
            <a:avLst/>
          </a:prstGeom>
          <a:noFill/>
          <a:ln>
            <a:noFill/>
          </a:ln>
        </p:spPr>
      </p:pic>
      <p:pic>
        <p:nvPicPr>
          <p:cNvPr id="133" name="Google Shape;133;p22"/>
          <p:cNvPicPr preferRelativeResize="0"/>
          <p:nvPr/>
        </p:nvPicPr>
        <p:blipFill>
          <a:blip r:embed="rId5">
            <a:alphaModFix/>
          </a:blip>
          <a:stretch>
            <a:fillRect/>
          </a:stretch>
        </p:blipFill>
        <p:spPr>
          <a:xfrm rot="3540447">
            <a:off x="-1143557" y="1633303"/>
            <a:ext cx="5788218" cy="3105788"/>
          </a:xfrm>
          <a:prstGeom prst="rect">
            <a:avLst/>
          </a:prstGeom>
          <a:noFill/>
          <a:ln>
            <a:noFill/>
          </a:ln>
        </p:spPr>
      </p:pic>
      <p:sp>
        <p:nvSpPr>
          <p:cNvPr id="135" name="Google Shape;135;p22"/>
          <p:cNvSpPr txBox="1">
            <a:spLocks noGrp="1"/>
          </p:cNvSpPr>
          <p:nvPr>
            <p:ph type="ctrTitle"/>
          </p:nvPr>
        </p:nvSpPr>
        <p:spPr>
          <a:xfrm>
            <a:off x="0" y="-35434"/>
            <a:ext cx="9144000" cy="85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1. A</a:t>
            </a:r>
            <a:r>
              <a:rPr lang="es"/>
              <a:t>bout us</a:t>
            </a:r>
            <a:endParaRPr/>
          </a:p>
        </p:txBody>
      </p:sp>
      <p:sp>
        <p:nvSpPr>
          <p:cNvPr id="136" name="Google Shape;136;p22"/>
          <p:cNvSpPr/>
          <p:nvPr/>
        </p:nvSpPr>
        <p:spPr>
          <a:xfrm flipH="1">
            <a:off x="6783325" y="0"/>
            <a:ext cx="2360675" cy="1353100"/>
          </a:xfrm>
          <a:custGeom>
            <a:avLst/>
            <a:gdLst/>
            <a:ahLst/>
            <a:cxnLst/>
            <a:rect l="l" t="t" r="r" b="b"/>
            <a:pathLst>
              <a:path w="94427" h="54124" extrusionOk="0">
                <a:moveTo>
                  <a:pt x="0" y="0"/>
                </a:moveTo>
                <a:lnTo>
                  <a:pt x="0" y="54100"/>
                </a:lnTo>
                <a:cubicBezTo>
                  <a:pt x="65" y="54116"/>
                  <a:pt x="128" y="54123"/>
                  <a:pt x="192" y="54123"/>
                </a:cubicBezTo>
                <a:cubicBezTo>
                  <a:pt x="1070" y="54123"/>
                  <a:pt x="1802" y="52676"/>
                  <a:pt x="2619" y="50957"/>
                </a:cubicBezTo>
                <a:cubicBezTo>
                  <a:pt x="4944" y="46120"/>
                  <a:pt x="9249" y="42216"/>
                  <a:pt x="14479" y="40784"/>
                </a:cubicBezTo>
                <a:cubicBezTo>
                  <a:pt x="19725" y="39352"/>
                  <a:pt x="25634" y="40227"/>
                  <a:pt x="30373" y="37551"/>
                </a:cubicBezTo>
                <a:cubicBezTo>
                  <a:pt x="35775" y="34506"/>
                  <a:pt x="37944" y="27869"/>
                  <a:pt x="42331" y="23490"/>
                </a:cubicBezTo>
                <a:cubicBezTo>
                  <a:pt x="45809" y="20011"/>
                  <a:pt x="50565" y="18104"/>
                  <a:pt x="55336" y="16926"/>
                </a:cubicBezTo>
                <a:cubicBezTo>
                  <a:pt x="60116" y="15747"/>
                  <a:pt x="65027" y="15215"/>
                  <a:pt x="69799" y="14020"/>
                </a:cubicBezTo>
                <a:cubicBezTo>
                  <a:pt x="79072" y="11688"/>
                  <a:pt x="87674" y="6769"/>
                  <a:pt x="944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9;p21">
            <a:extLst>
              <a:ext uri="{FF2B5EF4-FFF2-40B4-BE49-F238E27FC236}">
                <a16:creationId xmlns:a16="http://schemas.microsoft.com/office/drawing/2014/main" id="{8277A3E3-3762-44E5-9B9C-08791CD61DE7}"/>
              </a:ext>
            </a:extLst>
          </p:cNvPr>
          <p:cNvSpPr/>
          <p:nvPr/>
        </p:nvSpPr>
        <p:spPr>
          <a:xfrm>
            <a:off x="1772305" y="743860"/>
            <a:ext cx="2571300" cy="365578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9;p21">
            <a:extLst>
              <a:ext uri="{FF2B5EF4-FFF2-40B4-BE49-F238E27FC236}">
                <a16:creationId xmlns:a16="http://schemas.microsoft.com/office/drawing/2014/main" id="{98E68415-DE1D-414B-A0A4-7E65B81EA47A}"/>
              </a:ext>
            </a:extLst>
          </p:cNvPr>
          <p:cNvSpPr/>
          <p:nvPr/>
        </p:nvSpPr>
        <p:spPr>
          <a:xfrm>
            <a:off x="4868809" y="653950"/>
            <a:ext cx="2571300" cy="365578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Rectangle 7">
            <a:extLst>
              <a:ext uri="{FF2B5EF4-FFF2-40B4-BE49-F238E27FC236}">
                <a16:creationId xmlns:a16="http://schemas.microsoft.com/office/drawing/2014/main" id="{C8A966F1-2FD5-4700-B256-058157ADB2BD}"/>
              </a:ext>
            </a:extLst>
          </p:cNvPr>
          <p:cNvSpPr/>
          <p:nvPr/>
        </p:nvSpPr>
        <p:spPr>
          <a:xfrm>
            <a:off x="1783475" y="658148"/>
            <a:ext cx="2548961" cy="113940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26BE59-85E1-4707-8A47-BC68D76B474F}"/>
              </a:ext>
            </a:extLst>
          </p:cNvPr>
          <p:cNvSpPr/>
          <p:nvPr/>
        </p:nvSpPr>
        <p:spPr>
          <a:xfrm>
            <a:off x="4874393" y="653127"/>
            <a:ext cx="2560131" cy="113940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2" name="Google Shape;97;p20">
            <a:extLst>
              <a:ext uri="{FF2B5EF4-FFF2-40B4-BE49-F238E27FC236}">
                <a16:creationId xmlns:a16="http://schemas.microsoft.com/office/drawing/2014/main" id="{E5B1AB7D-1B96-4E79-9418-27AE1E4EE99A}"/>
              </a:ext>
            </a:extLst>
          </p:cNvPr>
          <p:cNvSpPr txBox="1">
            <a:spLocks/>
          </p:cNvSpPr>
          <p:nvPr/>
        </p:nvSpPr>
        <p:spPr>
          <a:xfrm flipH="1">
            <a:off x="1316224" y="2401808"/>
            <a:ext cx="3394200" cy="670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1pPr>
            <a:lvl2pPr marR="0" lvl="1"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2pPr>
            <a:lvl3pPr marR="0" lvl="2"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3pPr>
            <a:lvl4pPr marR="0" lvl="3"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4pPr>
            <a:lvl5pPr marR="0" lvl="4"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5pPr>
            <a:lvl6pPr marR="0" lvl="5"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6pPr>
            <a:lvl7pPr marR="0" lvl="6"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7pPr>
            <a:lvl8pPr marR="0" lvl="7"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8pPr>
            <a:lvl9pPr marR="0" lvl="8"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9pPr>
          </a:lstStyle>
          <a:p>
            <a:pPr algn="ctr"/>
            <a:r>
              <a:rPr lang="en-US">
                <a:solidFill>
                  <a:schemeClr val="accent1"/>
                </a:solidFill>
                <a:latin typeface="Amatic SC" panose="020B0604020202020204" pitchFamily="2" charset="-79"/>
                <a:ea typeface="Saira ExtraCondensed SemiBold"/>
                <a:cs typeface="Amatic SC" panose="020B0604020202020204" pitchFamily="2" charset="-79"/>
                <a:sym typeface="Saira ExtraCondensed SemiBold"/>
              </a:rPr>
              <a:t>NGỤY MỸ LINH</a:t>
            </a:r>
          </a:p>
        </p:txBody>
      </p:sp>
      <p:sp>
        <p:nvSpPr>
          <p:cNvPr id="23" name="Google Shape;97;p20">
            <a:extLst>
              <a:ext uri="{FF2B5EF4-FFF2-40B4-BE49-F238E27FC236}">
                <a16:creationId xmlns:a16="http://schemas.microsoft.com/office/drawing/2014/main" id="{AF51F097-473B-424D-A242-19F9F5563B71}"/>
              </a:ext>
            </a:extLst>
          </p:cNvPr>
          <p:cNvSpPr txBox="1">
            <a:spLocks/>
          </p:cNvSpPr>
          <p:nvPr/>
        </p:nvSpPr>
        <p:spPr>
          <a:xfrm flipH="1">
            <a:off x="4429964" y="2401808"/>
            <a:ext cx="3394200" cy="670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1pPr>
            <a:lvl2pPr marR="0" lvl="1"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2pPr>
            <a:lvl3pPr marR="0" lvl="2"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3pPr>
            <a:lvl4pPr marR="0" lvl="3"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4pPr>
            <a:lvl5pPr marR="0" lvl="4"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5pPr>
            <a:lvl6pPr marR="0" lvl="5"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6pPr>
            <a:lvl7pPr marR="0" lvl="6"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7pPr>
            <a:lvl8pPr marR="0" lvl="7"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8pPr>
            <a:lvl9pPr marR="0" lvl="8"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9pPr>
          </a:lstStyle>
          <a:p>
            <a:pPr algn="ctr"/>
            <a:r>
              <a:rPr lang="en-US">
                <a:solidFill>
                  <a:schemeClr val="accent1"/>
                </a:solidFill>
                <a:latin typeface="Amatic SC" panose="020B0604020202020204" pitchFamily="2" charset="-79"/>
                <a:ea typeface="Saira ExtraCondensed SemiBold"/>
                <a:cs typeface="Amatic SC" panose="020B0604020202020204" pitchFamily="2" charset="-79"/>
                <a:sym typeface="Saira ExtraCondensed SemiBold"/>
              </a:rPr>
              <a:t>Lưu võ phúc nguyên</a:t>
            </a:r>
          </a:p>
        </p:txBody>
      </p:sp>
      <p:sp>
        <p:nvSpPr>
          <p:cNvPr id="24" name="Google Shape;97;p20">
            <a:extLst>
              <a:ext uri="{FF2B5EF4-FFF2-40B4-BE49-F238E27FC236}">
                <a16:creationId xmlns:a16="http://schemas.microsoft.com/office/drawing/2014/main" id="{B59D2C65-A342-4BCD-B650-856E7D1F18D2}"/>
              </a:ext>
            </a:extLst>
          </p:cNvPr>
          <p:cNvSpPr txBox="1">
            <a:spLocks/>
          </p:cNvSpPr>
          <p:nvPr/>
        </p:nvSpPr>
        <p:spPr>
          <a:xfrm flipH="1">
            <a:off x="1314447" y="2764329"/>
            <a:ext cx="3394200" cy="670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1pPr>
            <a:lvl2pPr marR="0" lvl="1"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2pPr>
            <a:lvl3pPr marR="0" lvl="2"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3pPr>
            <a:lvl4pPr marR="0" lvl="3"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4pPr>
            <a:lvl5pPr marR="0" lvl="4"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5pPr>
            <a:lvl6pPr marR="0" lvl="5"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6pPr>
            <a:lvl7pPr marR="0" lvl="6"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7pPr>
            <a:lvl8pPr marR="0" lvl="7"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8pPr>
            <a:lvl9pPr marR="0" lvl="8"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9pPr>
          </a:lstStyle>
          <a:p>
            <a:pPr algn="ctr"/>
            <a:r>
              <a:rPr lang="en-US" sz="2000">
                <a:solidFill>
                  <a:schemeClr val="accent1"/>
                </a:solidFill>
                <a:latin typeface="Amatic SC" panose="020B0604020202020204" pitchFamily="2" charset="-79"/>
                <a:ea typeface="Saira ExtraCondensed SemiBold"/>
                <a:cs typeface="Amatic SC" panose="020B0604020202020204" pitchFamily="2" charset="-79"/>
                <a:sym typeface="Saira ExtraCondensed SemiBold"/>
              </a:rPr>
              <a:t>Lớp 7</a:t>
            </a:r>
          </a:p>
        </p:txBody>
      </p:sp>
      <p:sp>
        <p:nvSpPr>
          <p:cNvPr id="25" name="Google Shape;97;p20">
            <a:extLst>
              <a:ext uri="{FF2B5EF4-FFF2-40B4-BE49-F238E27FC236}">
                <a16:creationId xmlns:a16="http://schemas.microsoft.com/office/drawing/2014/main" id="{47B827D1-A013-4EB9-89E3-9366547C0077}"/>
              </a:ext>
            </a:extLst>
          </p:cNvPr>
          <p:cNvSpPr txBox="1">
            <a:spLocks/>
          </p:cNvSpPr>
          <p:nvPr/>
        </p:nvSpPr>
        <p:spPr>
          <a:xfrm flipH="1">
            <a:off x="1410585" y="3140149"/>
            <a:ext cx="3394200" cy="71654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1pPr>
            <a:lvl2pPr marR="0" lvl="1"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2pPr>
            <a:lvl3pPr marR="0" lvl="2"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3pPr>
            <a:lvl4pPr marR="0" lvl="3"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4pPr>
            <a:lvl5pPr marR="0" lvl="4"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5pPr>
            <a:lvl6pPr marR="0" lvl="5"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6pPr>
            <a:lvl7pPr marR="0" lvl="6"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7pPr>
            <a:lvl8pPr marR="0" lvl="7"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8pPr>
            <a:lvl9pPr marR="0" lvl="8"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9pPr>
          </a:lstStyle>
          <a:p>
            <a:pPr algn="ctr"/>
            <a:r>
              <a:rPr lang="en-US" sz="2000">
                <a:solidFill>
                  <a:schemeClr val="accent1"/>
                </a:solidFill>
                <a:latin typeface="Amatic SC" panose="020B0604020202020204" pitchFamily="2" charset="-79"/>
                <a:ea typeface="Saira ExtraCondensed SemiBold"/>
                <a:cs typeface="Amatic SC" panose="020B0604020202020204" pitchFamily="2" charset="-79"/>
                <a:sym typeface="Saira ExtraCondensed SemiBold"/>
              </a:rPr>
              <a:t>Trung học cở sở bình tây</a:t>
            </a:r>
          </a:p>
        </p:txBody>
      </p:sp>
      <p:sp>
        <p:nvSpPr>
          <p:cNvPr id="26" name="Google Shape;97;p20">
            <a:extLst>
              <a:ext uri="{FF2B5EF4-FFF2-40B4-BE49-F238E27FC236}">
                <a16:creationId xmlns:a16="http://schemas.microsoft.com/office/drawing/2014/main" id="{9394790E-3A85-415B-80EE-DB2F52BC8B44}"/>
              </a:ext>
            </a:extLst>
          </p:cNvPr>
          <p:cNvSpPr txBox="1">
            <a:spLocks/>
          </p:cNvSpPr>
          <p:nvPr/>
        </p:nvSpPr>
        <p:spPr>
          <a:xfrm flipH="1">
            <a:off x="4486963" y="2762895"/>
            <a:ext cx="3394200" cy="670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1pPr>
            <a:lvl2pPr marR="0" lvl="1"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2pPr>
            <a:lvl3pPr marR="0" lvl="2"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3pPr>
            <a:lvl4pPr marR="0" lvl="3"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4pPr>
            <a:lvl5pPr marR="0" lvl="4"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5pPr>
            <a:lvl6pPr marR="0" lvl="5"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6pPr>
            <a:lvl7pPr marR="0" lvl="6"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7pPr>
            <a:lvl8pPr marR="0" lvl="7"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8pPr>
            <a:lvl9pPr marR="0" lvl="8"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9pPr>
          </a:lstStyle>
          <a:p>
            <a:pPr algn="ctr"/>
            <a:r>
              <a:rPr lang="en-US" sz="2000">
                <a:solidFill>
                  <a:schemeClr val="accent1"/>
                </a:solidFill>
                <a:latin typeface="Amatic SC" panose="020B0604020202020204" pitchFamily="2" charset="-79"/>
                <a:ea typeface="Saira ExtraCondensed SemiBold"/>
                <a:cs typeface="Amatic SC" panose="020B0604020202020204" pitchFamily="2" charset="-79"/>
                <a:sym typeface="Saira ExtraCondensed SemiBold"/>
              </a:rPr>
              <a:t>????</a:t>
            </a:r>
          </a:p>
        </p:txBody>
      </p:sp>
      <p:sp>
        <p:nvSpPr>
          <p:cNvPr id="27" name="Google Shape;97;p20">
            <a:extLst>
              <a:ext uri="{FF2B5EF4-FFF2-40B4-BE49-F238E27FC236}">
                <a16:creationId xmlns:a16="http://schemas.microsoft.com/office/drawing/2014/main" id="{DE1E28A7-3D76-4624-AD2E-CD22D902BCE6}"/>
              </a:ext>
            </a:extLst>
          </p:cNvPr>
          <p:cNvSpPr txBox="1">
            <a:spLocks/>
          </p:cNvSpPr>
          <p:nvPr/>
        </p:nvSpPr>
        <p:spPr>
          <a:xfrm flipH="1">
            <a:off x="4486963" y="3136778"/>
            <a:ext cx="3394200" cy="670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1pPr>
            <a:lvl2pPr marR="0" lvl="1"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2pPr>
            <a:lvl3pPr marR="0" lvl="2"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3pPr>
            <a:lvl4pPr marR="0" lvl="3"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4pPr>
            <a:lvl5pPr marR="0" lvl="4"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5pPr>
            <a:lvl6pPr marR="0" lvl="5"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6pPr>
            <a:lvl7pPr marR="0" lvl="6"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7pPr>
            <a:lvl8pPr marR="0" lvl="7"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8pPr>
            <a:lvl9pPr marR="0" lvl="8"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9pPr>
          </a:lstStyle>
          <a:p>
            <a:pPr algn="ctr"/>
            <a:r>
              <a:rPr lang="en-US" sz="2000">
                <a:solidFill>
                  <a:schemeClr val="accent1"/>
                </a:solidFill>
                <a:latin typeface="Amatic SC" panose="020B0604020202020204" pitchFamily="2" charset="-79"/>
                <a:ea typeface="Saira ExtraCondensed SemiBold"/>
                <a:cs typeface="Amatic SC" panose="020B0604020202020204" pitchFamily="2" charset="-79"/>
                <a:sym typeface="Saira ExtraCondensed SemiBold"/>
              </a:rPr>
              <a:t>??????????????????</a:t>
            </a:r>
          </a:p>
        </p:txBody>
      </p:sp>
      <p:sp>
        <p:nvSpPr>
          <p:cNvPr id="28" name="Google Shape;97;p20">
            <a:extLst>
              <a:ext uri="{FF2B5EF4-FFF2-40B4-BE49-F238E27FC236}">
                <a16:creationId xmlns:a16="http://schemas.microsoft.com/office/drawing/2014/main" id="{A70AAEBA-B551-4AD9-B282-74D64C4E3829}"/>
              </a:ext>
            </a:extLst>
          </p:cNvPr>
          <p:cNvSpPr txBox="1">
            <a:spLocks/>
          </p:cNvSpPr>
          <p:nvPr/>
        </p:nvSpPr>
        <p:spPr>
          <a:xfrm flipH="1">
            <a:off x="1314447" y="3557499"/>
            <a:ext cx="3394200" cy="670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1pPr>
            <a:lvl2pPr marR="0" lvl="1"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2pPr>
            <a:lvl3pPr marR="0" lvl="2"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3pPr>
            <a:lvl4pPr marR="0" lvl="3"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4pPr>
            <a:lvl5pPr marR="0" lvl="4"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5pPr>
            <a:lvl6pPr marR="0" lvl="5"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6pPr>
            <a:lvl7pPr marR="0" lvl="6"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7pPr>
            <a:lvl8pPr marR="0" lvl="7"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8pPr>
            <a:lvl9pPr marR="0" lvl="8"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9pPr>
          </a:lstStyle>
          <a:p>
            <a:pPr algn="ctr"/>
            <a:r>
              <a:rPr lang="en-US" sz="2000">
                <a:solidFill>
                  <a:schemeClr val="accent1"/>
                </a:solidFill>
                <a:latin typeface="Amatic SC" panose="020B0604020202020204" pitchFamily="2" charset="-79"/>
                <a:ea typeface="Saira ExtraCondensed SemiBold"/>
                <a:cs typeface="Amatic SC" panose="020B0604020202020204" pitchFamily="2" charset="-79"/>
                <a:sym typeface="Saira ExtraCondensed SemiBold"/>
              </a:rPr>
              <a:t>TP.HCM</a:t>
            </a:r>
          </a:p>
        </p:txBody>
      </p:sp>
      <p:sp>
        <p:nvSpPr>
          <p:cNvPr id="29" name="Google Shape;97;p20">
            <a:extLst>
              <a:ext uri="{FF2B5EF4-FFF2-40B4-BE49-F238E27FC236}">
                <a16:creationId xmlns:a16="http://schemas.microsoft.com/office/drawing/2014/main" id="{6A335078-1DB1-41BC-91BB-0D76E13AB20D}"/>
              </a:ext>
            </a:extLst>
          </p:cNvPr>
          <p:cNvSpPr txBox="1">
            <a:spLocks/>
          </p:cNvSpPr>
          <p:nvPr/>
        </p:nvSpPr>
        <p:spPr>
          <a:xfrm flipH="1">
            <a:off x="4486963" y="3541434"/>
            <a:ext cx="3394200" cy="670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1pPr>
            <a:lvl2pPr marR="0" lvl="1"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2pPr>
            <a:lvl3pPr marR="0" lvl="2"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3pPr>
            <a:lvl4pPr marR="0" lvl="3"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4pPr>
            <a:lvl5pPr marR="0" lvl="4"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5pPr>
            <a:lvl6pPr marR="0" lvl="5"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6pPr>
            <a:lvl7pPr marR="0" lvl="6"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7pPr>
            <a:lvl8pPr marR="0" lvl="7"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8pPr>
            <a:lvl9pPr marR="0" lvl="8"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9pPr>
          </a:lstStyle>
          <a:p>
            <a:pPr algn="ctr"/>
            <a:r>
              <a:rPr lang="en-US" sz="2000">
                <a:solidFill>
                  <a:schemeClr val="accent1"/>
                </a:solidFill>
                <a:latin typeface="Amatic SC" panose="020B0604020202020204" pitchFamily="2" charset="-79"/>
                <a:ea typeface="Saira ExtraCondensed SemiBold"/>
                <a:cs typeface="Amatic SC" panose="020B0604020202020204" pitchFamily="2" charset="-79"/>
                <a:sym typeface="Saira ExtraCondensed SemiBold"/>
              </a:rPr>
              <a:t>??????</a:t>
            </a:r>
          </a:p>
        </p:txBody>
      </p:sp>
      <p:sp>
        <p:nvSpPr>
          <p:cNvPr id="30" name="Google Shape;97;p20">
            <a:extLst>
              <a:ext uri="{FF2B5EF4-FFF2-40B4-BE49-F238E27FC236}">
                <a16:creationId xmlns:a16="http://schemas.microsoft.com/office/drawing/2014/main" id="{EE141E59-0278-4D4A-A330-9E6A4218DE67}"/>
              </a:ext>
            </a:extLst>
          </p:cNvPr>
          <p:cNvSpPr txBox="1">
            <a:spLocks/>
          </p:cNvSpPr>
          <p:nvPr/>
        </p:nvSpPr>
        <p:spPr>
          <a:xfrm flipH="1">
            <a:off x="1410585" y="1185563"/>
            <a:ext cx="3394200" cy="670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1pPr>
            <a:lvl2pPr marR="0" lvl="1"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2pPr>
            <a:lvl3pPr marR="0" lvl="2"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3pPr>
            <a:lvl4pPr marR="0" lvl="3"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4pPr>
            <a:lvl5pPr marR="0" lvl="4"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5pPr>
            <a:lvl6pPr marR="0" lvl="5"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6pPr>
            <a:lvl7pPr marR="0" lvl="6"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7pPr>
            <a:lvl8pPr marR="0" lvl="7"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8pPr>
            <a:lvl9pPr marR="0" lvl="8"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9pPr>
          </a:lstStyle>
          <a:p>
            <a:pPr algn="ctr"/>
            <a:r>
              <a:rPr lang="en-US" sz="7200">
                <a:solidFill>
                  <a:schemeClr val="accent1"/>
                </a:solidFill>
                <a:latin typeface="Amatic SC" panose="020B0604020202020204" pitchFamily="2" charset="-79"/>
                <a:ea typeface="Saira ExtraCondensed SemiBold"/>
                <a:cs typeface="Amatic SC" panose="020B0604020202020204" pitchFamily="2" charset="-79"/>
                <a:sym typeface="Saira ExtraCondensed SemiBold"/>
              </a:rPr>
              <a:t>WEB</a:t>
            </a:r>
            <a:r>
              <a:rPr lang="en-US" sz="4000">
                <a:solidFill>
                  <a:schemeClr val="accent1"/>
                </a:solidFill>
                <a:latin typeface="Amatic SC" panose="020B0604020202020204" pitchFamily="2" charset="-79"/>
                <a:ea typeface="Saira ExtraCondensed SemiBold"/>
                <a:cs typeface="Amatic SC" panose="020B0604020202020204" pitchFamily="2" charset="-79"/>
                <a:sym typeface="Saira ExtraCondensed SemiBold"/>
              </a:rPr>
              <a:t> </a:t>
            </a:r>
            <a:r>
              <a:rPr lang="en-US" sz="7200">
                <a:solidFill>
                  <a:schemeClr val="accent1"/>
                </a:solidFill>
                <a:latin typeface="Amatic SC" panose="020B0604020202020204" pitchFamily="2" charset="-79"/>
                <a:ea typeface="Saira ExtraCondensed SemiBold"/>
                <a:cs typeface="Amatic SC" panose="020B0604020202020204" pitchFamily="2" charset="-79"/>
                <a:sym typeface="Saira ExtraCondensed SemiBold"/>
              </a:rPr>
              <a:t>FRUIT</a:t>
            </a:r>
            <a:endParaRPr lang="en-US" sz="4000">
              <a:solidFill>
                <a:schemeClr val="accent1"/>
              </a:solidFill>
              <a:latin typeface="Amatic SC" panose="020B0604020202020204" pitchFamily="2" charset="-79"/>
              <a:ea typeface="Saira ExtraCondensed SemiBold"/>
              <a:cs typeface="Amatic SC" panose="020B0604020202020204" pitchFamily="2" charset="-79"/>
              <a:sym typeface="Saira ExtraCondensed SemiBold"/>
            </a:endParaRPr>
          </a:p>
        </p:txBody>
      </p:sp>
      <p:pic>
        <p:nvPicPr>
          <p:cNvPr id="5" name="Picture 4">
            <a:extLst>
              <a:ext uri="{FF2B5EF4-FFF2-40B4-BE49-F238E27FC236}">
                <a16:creationId xmlns:a16="http://schemas.microsoft.com/office/drawing/2014/main" id="{D4A5A21D-9683-468F-9545-7A0C3A2E71AC}"/>
              </a:ext>
            </a:extLst>
          </p:cNvPr>
          <p:cNvPicPr>
            <a:picLocks noChangeAspect="1"/>
          </p:cNvPicPr>
          <p:nvPr/>
        </p:nvPicPr>
        <p:blipFill>
          <a:blip r:embed="rId6"/>
          <a:stretch>
            <a:fillRect/>
          </a:stretch>
        </p:blipFill>
        <p:spPr>
          <a:xfrm>
            <a:off x="2317096" y="1098955"/>
            <a:ext cx="1389109" cy="1393771"/>
          </a:xfrm>
          <a:prstGeom prst="ellipse">
            <a:avLst/>
          </a:prstGeom>
        </p:spPr>
      </p:pic>
      <p:sp>
        <p:nvSpPr>
          <p:cNvPr id="31" name="Google Shape;97;p20">
            <a:extLst>
              <a:ext uri="{FF2B5EF4-FFF2-40B4-BE49-F238E27FC236}">
                <a16:creationId xmlns:a16="http://schemas.microsoft.com/office/drawing/2014/main" id="{D0C21140-67A1-45A1-83AE-C560E3574268}"/>
              </a:ext>
            </a:extLst>
          </p:cNvPr>
          <p:cNvSpPr txBox="1">
            <a:spLocks/>
          </p:cNvSpPr>
          <p:nvPr/>
        </p:nvSpPr>
        <p:spPr>
          <a:xfrm flipH="1">
            <a:off x="4486963" y="1185563"/>
            <a:ext cx="3394200" cy="670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1pPr>
            <a:lvl2pPr marR="0" lvl="1"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2pPr>
            <a:lvl3pPr marR="0" lvl="2"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3pPr>
            <a:lvl4pPr marR="0" lvl="3"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4pPr>
            <a:lvl5pPr marR="0" lvl="4"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5pPr>
            <a:lvl6pPr marR="0" lvl="5"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6pPr>
            <a:lvl7pPr marR="0" lvl="6"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7pPr>
            <a:lvl8pPr marR="0" lvl="7"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8pPr>
            <a:lvl9pPr marR="0" lvl="8" algn="r" rtl="0">
              <a:lnSpc>
                <a:spcPct val="100000"/>
              </a:lnSpc>
              <a:spcBef>
                <a:spcPts val="0"/>
              </a:spcBef>
              <a:spcAft>
                <a:spcPts val="0"/>
              </a:spcAft>
              <a:buClr>
                <a:schemeClr val="accent3"/>
              </a:buClr>
              <a:buSzPts val="3000"/>
              <a:buFont typeface="Amatic SC"/>
              <a:buNone/>
              <a:defRPr sz="3000" b="1" i="0" u="none" strike="noStrike" cap="none">
                <a:solidFill>
                  <a:schemeClr val="accent3"/>
                </a:solidFill>
                <a:latin typeface="Amatic SC"/>
                <a:ea typeface="Amatic SC"/>
                <a:cs typeface="Amatic SC"/>
                <a:sym typeface="Amatic SC"/>
              </a:defRPr>
            </a:lvl9pPr>
          </a:lstStyle>
          <a:p>
            <a:pPr algn="ctr"/>
            <a:r>
              <a:rPr lang="en-US" sz="7200">
                <a:solidFill>
                  <a:schemeClr val="accent1"/>
                </a:solidFill>
                <a:latin typeface="Amatic SC" panose="020B0604020202020204" pitchFamily="2" charset="-79"/>
                <a:ea typeface="Saira ExtraCondensed SemiBold"/>
                <a:cs typeface="Amatic SC" panose="020B0604020202020204" pitchFamily="2" charset="-79"/>
                <a:sym typeface="Saira ExtraCondensed SemiBold"/>
              </a:rPr>
              <a:t>WEB</a:t>
            </a:r>
            <a:r>
              <a:rPr lang="en-US" sz="4000">
                <a:solidFill>
                  <a:schemeClr val="accent1"/>
                </a:solidFill>
                <a:latin typeface="Amatic SC" panose="020B0604020202020204" pitchFamily="2" charset="-79"/>
                <a:ea typeface="Saira ExtraCondensed SemiBold"/>
                <a:cs typeface="Amatic SC" panose="020B0604020202020204" pitchFamily="2" charset="-79"/>
                <a:sym typeface="Saira ExtraCondensed SemiBold"/>
              </a:rPr>
              <a:t> </a:t>
            </a:r>
            <a:r>
              <a:rPr lang="en-US" sz="7200">
                <a:solidFill>
                  <a:schemeClr val="accent1"/>
                </a:solidFill>
                <a:latin typeface="Amatic SC" panose="020B0604020202020204" pitchFamily="2" charset="-79"/>
                <a:ea typeface="Saira ExtraCondensed SemiBold"/>
                <a:cs typeface="Amatic SC" panose="020B0604020202020204" pitchFamily="2" charset="-79"/>
                <a:sym typeface="Saira ExtraCondensed SemiBold"/>
              </a:rPr>
              <a:t>FRUIT</a:t>
            </a:r>
            <a:endParaRPr lang="en-US" sz="4000">
              <a:solidFill>
                <a:schemeClr val="accent1"/>
              </a:solidFill>
              <a:latin typeface="Amatic SC" panose="020B0604020202020204" pitchFamily="2" charset="-79"/>
              <a:ea typeface="Saira ExtraCondensed SemiBold"/>
              <a:cs typeface="Amatic SC" panose="020B0604020202020204" pitchFamily="2" charset="-79"/>
              <a:sym typeface="Saira ExtraCondensed SemiBold"/>
            </a:endParaRPr>
          </a:p>
        </p:txBody>
      </p:sp>
      <p:pic>
        <p:nvPicPr>
          <p:cNvPr id="7" name="Picture 6">
            <a:extLst>
              <a:ext uri="{FF2B5EF4-FFF2-40B4-BE49-F238E27FC236}">
                <a16:creationId xmlns:a16="http://schemas.microsoft.com/office/drawing/2014/main" id="{C041572A-46A8-4474-9929-469EFB325FB3}"/>
              </a:ext>
            </a:extLst>
          </p:cNvPr>
          <p:cNvPicPr>
            <a:picLocks noChangeAspect="1"/>
          </p:cNvPicPr>
          <p:nvPr/>
        </p:nvPicPr>
        <p:blipFill>
          <a:blip r:embed="rId7"/>
          <a:stretch>
            <a:fillRect/>
          </a:stretch>
        </p:blipFill>
        <p:spPr>
          <a:xfrm>
            <a:off x="5487178" y="1098955"/>
            <a:ext cx="1393771" cy="1393771"/>
          </a:xfrm>
          <a:prstGeom prst="ellipse">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1000"/>
                                        <p:tgtEl>
                                          <p:spTgt spid="22"/>
                                        </p:tgtEl>
                                      </p:cBhvr>
                                    </p:animEffect>
                                    <p:anim calcmode="lin" valueType="num">
                                      <p:cBhvr>
                                        <p:cTn id="14" dur="1000" fill="hold"/>
                                        <p:tgtEl>
                                          <p:spTgt spid="22"/>
                                        </p:tgtEl>
                                        <p:attrNameLst>
                                          <p:attrName>ppt_x</p:attrName>
                                        </p:attrNameLst>
                                      </p:cBhvr>
                                      <p:tavLst>
                                        <p:tav tm="0">
                                          <p:val>
                                            <p:strVal val="#ppt_x"/>
                                          </p:val>
                                        </p:tav>
                                        <p:tav tm="100000">
                                          <p:val>
                                            <p:strVal val="#ppt_x"/>
                                          </p:val>
                                        </p:tav>
                                      </p:tavLst>
                                    </p:anim>
                                    <p:anim calcmode="lin" valueType="num">
                                      <p:cBhvr>
                                        <p:cTn id="15"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1000"/>
                                        <p:tgtEl>
                                          <p:spTgt spid="24"/>
                                        </p:tgtEl>
                                      </p:cBhvr>
                                    </p:animEffect>
                                    <p:anim calcmode="lin" valueType="num">
                                      <p:cBhvr>
                                        <p:cTn id="21" dur="1000" fill="hold"/>
                                        <p:tgtEl>
                                          <p:spTgt spid="24"/>
                                        </p:tgtEl>
                                        <p:attrNameLst>
                                          <p:attrName>ppt_x</p:attrName>
                                        </p:attrNameLst>
                                      </p:cBhvr>
                                      <p:tavLst>
                                        <p:tav tm="0">
                                          <p:val>
                                            <p:strVal val="#ppt_x"/>
                                          </p:val>
                                        </p:tav>
                                        <p:tav tm="100000">
                                          <p:val>
                                            <p:strVal val="#ppt_x"/>
                                          </p:val>
                                        </p:tav>
                                      </p:tavLst>
                                    </p:anim>
                                    <p:anim calcmode="lin" valueType="num">
                                      <p:cBhvr>
                                        <p:cTn id="22"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barn(inVertical)">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barn(inVertical)">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down)">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circle(in)">
                                      <p:cBhvr>
                                        <p:cTn id="42" dur="20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circle(in)">
                                      <p:cBhvr>
                                        <p:cTn id="47" dur="20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randombar(horizontal)">
                                      <p:cBhvr>
                                        <p:cTn id="52" dur="50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barn(inVertical)">
                                      <p:cBhvr>
                                        <p:cTn id="5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6" grpId="0"/>
      <p:bldP spid="27" grpId="0"/>
      <p:bldP spid="28" grpId="0"/>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3"/>
          <p:cNvSpPr/>
          <p:nvPr/>
        </p:nvSpPr>
        <p:spPr>
          <a:xfrm>
            <a:off x="1075749" y="1353100"/>
            <a:ext cx="6667500" cy="2599800"/>
          </a:xfrm>
          <a:prstGeom prst="round2DiagRect">
            <a:avLst>
              <a:gd name="adj1" fmla="val 16667"/>
              <a:gd name="adj2" fmla="val 0"/>
            </a:avLst>
          </a:prstGeom>
          <a:solidFill>
            <a:srgbClr val="E6555C">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3"/>
          <p:cNvSpPr txBox="1">
            <a:spLocks noGrp="1"/>
          </p:cNvSpPr>
          <p:nvPr>
            <p:ph type="ctrTitle"/>
          </p:nvPr>
        </p:nvSpPr>
        <p:spPr>
          <a:xfrm flipH="1">
            <a:off x="2748449" y="2227150"/>
            <a:ext cx="3901351" cy="85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6000"/>
              <a:t>WEB-FRUIT/ FRUIT SHOP</a:t>
            </a:r>
            <a:endParaRPr sz="6000"/>
          </a:p>
        </p:txBody>
      </p:sp>
      <p:sp>
        <p:nvSpPr>
          <p:cNvPr id="145" name="Google Shape;145;p23"/>
          <p:cNvSpPr/>
          <p:nvPr/>
        </p:nvSpPr>
        <p:spPr>
          <a:xfrm rot="10800000">
            <a:off x="0" y="0"/>
            <a:ext cx="1760525" cy="1515300"/>
          </a:xfrm>
          <a:custGeom>
            <a:avLst/>
            <a:gdLst/>
            <a:ahLst/>
            <a:cxnLst/>
            <a:rect l="l" t="t" r="r" b="b"/>
            <a:pathLst>
              <a:path w="70421" h="60612" extrusionOk="0">
                <a:moveTo>
                  <a:pt x="63813" y="0"/>
                </a:moveTo>
                <a:cubicBezTo>
                  <a:pt x="62552" y="0"/>
                  <a:pt x="61280" y="85"/>
                  <a:pt x="59969" y="340"/>
                </a:cubicBezTo>
                <a:cubicBezTo>
                  <a:pt x="41104" y="4048"/>
                  <a:pt x="43862" y="30386"/>
                  <a:pt x="28647" y="38832"/>
                </a:cubicBezTo>
                <a:cubicBezTo>
                  <a:pt x="20618" y="43293"/>
                  <a:pt x="11361" y="42376"/>
                  <a:pt x="5762" y="50872"/>
                </a:cubicBezTo>
                <a:cubicBezTo>
                  <a:pt x="3684" y="54023"/>
                  <a:pt x="2439" y="57845"/>
                  <a:pt x="0" y="60611"/>
                </a:cubicBezTo>
                <a:lnTo>
                  <a:pt x="70421" y="60611"/>
                </a:lnTo>
                <a:lnTo>
                  <a:pt x="70421" y="315"/>
                </a:lnTo>
                <a:lnTo>
                  <a:pt x="70396" y="315"/>
                </a:lnTo>
                <a:cubicBezTo>
                  <a:pt x="68141" y="253"/>
                  <a:pt x="65994" y="0"/>
                  <a:pt x="638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6" name="Google Shape;146;p23"/>
          <p:cNvPicPr preferRelativeResize="0"/>
          <p:nvPr/>
        </p:nvPicPr>
        <p:blipFill>
          <a:blip r:embed="rId3">
            <a:alphaModFix/>
          </a:blip>
          <a:stretch>
            <a:fillRect/>
          </a:stretch>
        </p:blipFill>
        <p:spPr>
          <a:xfrm>
            <a:off x="4699125" y="168526"/>
            <a:ext cx="4625854" cy="5474702"/>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1000"/>
                                        <p:tgtEl>
                                          <p:spTgt spid="144"/>
                                        </p:tgtEl>
                                      </p:cBhvr>
                                    </p:animEffect>
                                    <p:anim calcmode="lin" valueType="num">
                                      <p:cBhvr>
                                        <p:cTn id="8" dur="1000" fill="hold"/>
                                        <p:tgtEl>
                                          <p:spTgt spid="144"/>
                                        </p:tgtEl>
                                        <p:attrNameLst>
                                          <p:attrName>ppt_x</p:attrName>
                                        </p:attrNameLst>
                                      </p:cBhvr>
                                      <p:tavLst>
                                        <p:tav tm="0">
                                          <p:val>
                                            <p:strVal val="#ppt_x"/>
                                          </p:val>
                                        </p:tav>
                                        <p:tav tm="100000">
                                          <p:val>
                                            <p:strVal val="#ppt_x"/>
                                          </p:val>
                                        </p:tav>
                                      </p:tavLst>
                                    </p:anim>
                                    <p:anim calcmode="lin" valueType="num">
                                      <p:cBhvr>
                                        <p:cTn id="9" dur="1000" fill="hold"/>
                                        <p:tgtEl>
                                          <p:spTgt spid="1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3"/>
          <p:cNvSpPr/>
          <p:nvPr/>
        </p:nvSpPr>
        <p:spPr>
          <a:xfrm>
            <a:off x="1019042" y="1353100"/>
            <a:ext cx="6667500" cy="2599800"/>
          </a:xfrm>
          <a:prstGeom prst="round2DiagRect">
            <a:avLst>
              <a:gd name="adj1" fmla="val 16667"/>
              <a:gd name="adj2" fmla="val 0"/>
            </a:avLst>
          </a:prstGeom>
          <a:solidFill>
            <a:srgbClr val="E6555C">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3"/>
          <p:cNvSpPr txBox="1">
            <a:spLocks noGrp="1"/>
          </p:cNvSpPr>
          <p:nvPr>
            <p:ph type="ctrTitle"/>
          </p:nvPr>
        </p:nvSpPr>
        <p:spPr>
          <a:xfrm flipH="1">
            <a:off x="1146474" y="1353100"/>
            <a:ext cx="5686715" cy="85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3600"/>
              <a:t>2. </a:t>
            </a:r>
            <a:r>
              <a:rPr lang="en-US" sz="3600"/>
              <a:t>Ý</a:t>
            </a:r>
            <a:r>
              <a:rPr lang="es" sz="3600"/>
              <a:t> tưởng và nguồn gốc ý tưởng</a:t>
            </a:r>
            <a:endParaRPr sz="3600"/>
          </a:p>
        </p:txBody>
      </p:sp>
      <p:sp>
        <p:nvSpPr>
          <p:cNvPr id="145" name="Google Shape;145;p23"/>
          <p:cNvSpPr/>
          <p:nvPr/>
        </p:nvSpPr>
        <p:spPr>
          <a:xfrm rot="10800000">
            <a:off x="0" y="0"/>
            <a:ext cx="1760525" cy="1515300"/>
          </a:xfrm>
          <a:custGeom>
            <a:avLst/>
            <a:gdLst/>
            <a:ahLst/>
            <a:cxnLst/>
            <a:rect l="l" t="t" r="r" b="b"/>
            <a:pathLst>
              <a:path w="70421" h="60612" extrusionOk="0">
                <a:moveTo>
                  <a:pt x="63813" y="0"/>
                </a:moveTo>
                <a:cubicBezTo>
                  <a:pt x="62552" y="0"/>
                  <a:pt x="61280" y="85"/>
                  <a:pt x="59969" y="340"/>
                </a:cubicBezTo>
                <a:cubicBezTo>
                  <a:pt x="41104" y="4048"/>
                  <a:pt x="43862" y="30386"/>
                  <a:pt x="28647" y="38832"/>
                </a:cubicBezTo>
                <a:cubicBezTo>
                  <a:pt x="20618" y="43293"/>
                  <a:pt x="11361" y="42376"/>
                  <a:pt x="5762" y="50872"/>
                </a:cubicBezTo>
                <a:cubicBezTo>
                  <a:pt x="3684" y="54023"/>
                  <a:pt x="2439" y="57845"/>
                  <a:pt x="0" y="60611"/>
                </a:cubicBezTo>
                <a:lnTo>
                  <a:pt x="70421" y="60611"/>
                </a:lnTo>
                <a:lnTo>
                  <a:pt x="70421" y="315"/>
                </a:lnTo>
                <a:lnTo>
                  <a:pt x="70396" y="315"/>
                </a:lnTo>
                <a:cubicBezTo>
                  <a:pt x="68141" y="253"/>
                  <a:pt x="65994" y="0"/>
                  <a:pt x="638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Google Shape;133;p22">
            <a:extLst>
              <a:ext uri="{FF2B5EF4-FFF2-40B4-BE49-F238E27FC236}">
                <a16:creationId xmlns:a16="http://schemas.microsoft.com/office/drawing/2014/main" id="{D6DE6D8D-A6BF-4040-8878-A6D256AA221E}"/>
              </a:ext>
            </a:extLst>
          </p:cNvPr>
          <p:cNvPicPr preferRelativeResize="0"/>
          <p:nvPr/>
        </p:nvPicPr>
        <p:blipFill>
          <a:blip r:embed="rId3">
            <a:alphaModFix/>
          </a:blip>
          <a:stretch>
            <a:fillRect/>
          </a:stretch>
        </p:blipFill>
        <p:spPr>
          <a:xfrm rot="18186504">
            <a:off x="4559489" y="1522331"/>
            <a:ext cx="5788218" cy="3105788"/>
          </a:xfrm>
          <a:prstGeom prst="rect">
            <a:avLst/>
          </a:prstGeom>
          <a:noFill/>
          <a:ln>
            <a:noFill/>
          </a:ln>
        </p:spPr>
      </p:pic>
      <p:sp>
        <p:nvSpPr>
          <p:cNvPr id="9" name="TextBox 8">
            <a:extLst>
              <a:ext uri="{FF2B5EF4-FFF2-40B4-BE49-F238E27FC236}">
                <a16:creationId xmlns:a16="http://schemas.microsoft.com/office/drawing/2014/main" id="{6169C541-3515-466B-9F04-84A7DF23B29D}"/>
              </a:ext>
            </a:extLst>
          </p:cNvPr>
          <p:cNvSpPr txBox="1"/>
          <p:nvPr/>
        </p:nvSpPr>
        <p:spPr>
          <a:xfrm>
            <a:off x="1071648" y="2054248"/>
            <a:ext cx="5040768" cy="584775"/>
          </a:xfrm>
          <a:prstGeom prst="rect">
            <a:avLst/>
          </a:prstGeom>
          <a:noFill/>
        </p:spPr>
        <p:txBody>
          <a:bodyPr wrap="square" rtlCol="0">
            <a:spAutoFit/>
          </a:bodyPr>
          <a:lstStyle/>
          <a:p>
            <a:pPr marL="285750" indent="-285750">
              <a:buFont typeface="Arial" panose="020B0604020202020204" pitchFamily="34" charset="0"/>
              <a:buChar char="•"/>
            </a:pPr>
            <a:r>
              <a:rPr lang="en-US" sz="1600" b="1">
                <a:solidFill>
                  <a:schemeClr val="tx1">
                    <a:lumMod val="75000"/>
                  </a:schemeClr>
                </a:solidFill>
                <a:latin typeface="Amatic SC" panose="020B0604020202020204" pitchFamily="2" charset="-79"/>
                <a:cs typeface="Amatic SC" panose="020B0604020202020204" pitchFamily="2" charset="-79"/>
              </a:rPr>
              <a:t>Ý tưởng khi làm dự án này là muốn làm 1 trang web e-commerce có thể hỗ trợ  người dân đặt thức ăn, nhu yếu phẩm, và bán sản phẩm trong mùa dịch</a:t>
            </a:r>
          </a:p>
        </p:txBody>
      </p:sp>
      <p:sp>
        <p:nvSpPr>
          <p:cNvPr id="10" name="TextBox 9">
            <a:extLst>
              <a:ext uri="{FF2B5EF4-FFF2-40B4-BE49-F238E27FC236}">
                <a16:creationId xmlns:a16="http://schemas.microsoft.com/office/drawing/2014/main" id="{E0986E22-9411-4151-9196-5B9BFAED1FDC}"/>
              </a:ext>
            </a:extLst>
          </p:cNvPr>
          <p:cNvSpPr txBox="1"/>
          <p:nvPr/>
        </p:nvSpPr>
        <p:spPr>
          <a:xfrm>
            <a:off x="1071648" y="2736671"/>
            <a:ext cx="5040768" cy="338554"/>
          </a:xfrm>
          <a:prstGeom prst="rect">
            <a:avLst/>
          </a:prstGeom>
          <a:noFill/>
        </p:spPr>
        <p:txBody>
          <a:bodyPr wrap="square" rtlCol="0">
            <a:spAutoFit/>
          </a:bodyPr>
          <a:lstStyle/>
          <a:p>
            <a:pPr marL="285750" indent="-285750">
              <a:buFont typeface="Arial" panose="020B0604020202020204" pitchFamily="34" charset="0"/>
              <a:buChar char="•"/>
            </a:pPr>
            <a:r>
              <a:rPr lang="en-US" sz="1600" b="1">
                <a:solidFill>
                  <a:schemeClr val="tx1">
                    <a:lumMod val="75000"/>
                  </a:schemeClr>
                </a:solidFill>
                <a:latin typeface="Amatic SC" panose="020B0604020202020204" pitchFamily="2" charset="-79"/>
                <a:cs typeface="Amatic SC" panose="020B0604020202020204" pitchFamily="2" charset="-79"/>
              </a:rPr>
              <a:t>Sản phẩm của chúng em được lấy ý tưởng từ đợt dịch này</a:t>
            </a:r>
          </a:p>
        </p:txBody>
      </p:sp>
      <p:sp>
        <p:nvSpPr>
          <p:cNvPr id="11" name="TextBox 10">
            <a:extLst>
              <a:ext uri="{FF2B5EF4-FFF2-40B4-BE49-F238E27FC236}">
                <a16:creationId xmlns:a16="http://schemas.microsoft.com/office/drawing/2014/main" id="{7582530D-69AF-4458-B648-1683FD46BF66}"/>
              </a:ext>
            </a:extLst>
          </p:cNvPr>
          <p:cNvSpPr txBox="1"/>
          <p:nvPr/>
        </p:nvSpPr>
        <p:spPr>
          <a:xfrm>
            <a:off x="1071648" y="3170894"/>
            <a:ext cx="4358045" cy="584775"/>
          </a:xfrm>
          <a:prstGeom prst="rect">
            <a:avLst/>
          </a:prstGeom>
          <a:noFill/>
        </p:spPr>
        <p:txBody>
          <a:bodyPr wrap="square" rtlCol="0">
            <a:spAutoFit/>
          </a:bodyPr>
          <a:lstStyle/>
          <a:p>
            <a:pPr marL="285750" indent="-285750">
              <a:buFont typeface="Arial" panose="020B0604020202020204" pitchFamily="34" charset="0"/>
              <a:buChar char="•"/>
            </a:pPr>
            <a:r>
              <a:rPr lang="en-US" sz="1600" b="1">
                <a:solidFill>
                  <a:schemeClr val="tx1">
                    <a:lumMod val="75000"/>
                  </a:schemeClr>
                </a:solidFill>
                <a:latin typeface="Amatic SC" panose="020B0604020202020204" pitchFamily="2" charset="-79"/>
                <a:cs typeface="Amatic SC" panose="020B0604020202020204" pitchFamily="2" charset="-79"/>
              </a:rPr>
              <a:t>Vì em thấy ý tưởng này cũng hay và cũng tương đối dễ thực hiện :vv</a:t>
            </a:r>
          </a:p>
        </p:txBody>
      </p:sp>
    </p:spTree>
    <p:extLst>
      <p:ext uri="{BB962C8B-B14F-4D97-AF65-F5344CB8AC3E}">
        <p14:creationId xmlns:p14="http://schemas.microsoft.com/office/powerpoint/2010/main" val="35661167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barn(inVertical)">
                                      <p:cBhvr>
                                        <p:cTn id="7" dur="500"/>
                                        <p:tgtEl>
                                          <p:spTgt spid="14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1000"/>
                                        <p:tgtEl>
                                          <p:spTgt spid="9">
                                            <p:txEl>
                                              <p:pRg st="0" end="0"/>
                                            </p:txEl>
                                          </p:spTgt>
                                        </p:tgtEl>
                                      </p:cBhvr>
                                    </p:animEffect>
                                    <p:anim calcmode="lin" valueType="num">
                                      <p:cBhvr>
                                        <p:cTn id="13"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down)">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4"/>
          <p:cNvSpPr/>
          <p:nvPr/>
        </p:nvSpPr>
        <p:spPr>
          <a:xfrm>
            <a:off x="2104800" y="2086175"/>
            <a:ext cx="4934245" cy="130875"/>
          </a:xfrm>
          <a:custGeom>
            <a:avLst/>
            <a:gdLst/>
            <a:ahLst/>
            <a:cxnLst/>
            <a:rect l="l" t="t" r="r" b="b"/>
            <a:pathLst>
              <a:path w="285464" h="5235" fill="none" extrusionOk="0">
                <a:moveTo>
                  <a:pt x="0" y="1"/>
                </a:moveTo>
                <a:cubicBezTo>
                  <a:pt x="7134" y="1"/>
                  <a:pt x="7134" y="5235"/>
                  <a:pt x="14276" y="5235"/>
                </a:cubicBezTo>
                <a:cubicBezTo>
                  <a:pt x="21410" y="5235"/>
                  <a:pt x="21410" y="1"/>
                  <a:pt x="28544" y="1"/>
                </a:cubicBezTo>
                <a:cubicBezTo>
                  <a:pt x="35678" y="1"/>
                  <a:pt x="35678" y="5235"/>
                  <a:pt x="42820" y="5235"/>
                </a:cubicBezTo>
                <a:cubicBezTo>
                  <a:pt x="49954" y="5235"/>
                  <a:pt x="49954" y="1"/>
                  <a:pt x="57096" y="1"/>
                </a:cubicBezTo>
                <a:cubicBezTo>
                  <a:pt x="64230" y="1"/>
                  <a:pt x="64230" y="5235"/>
                  <a:pt x="71364" y="5235"/>
                </a:cubicBezTo>
                <a:cubicBezTo>
                  <a:pt x="78498" y="5235"/>
                  <a:pt x="78506" y="1"/>
                  <a:pt x="85640" y="1"/>
                </a:cubicBezTo>
                <a:cubicBezTo>
                  <a:pt x="92774" y="1"/>
                  <a:pt x="92774" y="5235"/>
                  <a:pt x="99908" y="5235"/>
                </a:cubicBezTo>
                <a:cubicBezTo>
                  <a:pt x="107050" y="5235"/>
                  <a:pt x="107050" y="1"/>
                  <a:pt x="114184" y="1"/>
                </a:cubicBezTo>
                <a:cubicBezTo>
                  <a:pt x="121318" y="1"/>
                  <a:pt x="121318" y="5235"/>
                  <a:pt x="128460" y="5235"/>
                </a:cubicBezTo>
                <a:cubicBezTo>
                  <a:pt x="135594" y="5235"/>
                  <a:pt x="135594" y="1"/>
                  <a:pt x="142728" y="1"/>
                </a:cubicBezTo>
                <a:cubicBezTo>
                  <a:pt x="149869" y="1"/>
                  <a:pt x="149869" y="5235"/>
                  <a:pt x="157004" y="5235"/>
                </a:cubicBezTo>
                <a:cubicBezTo>
                  <a:pt x="164138" y="5235"/>
                  <a:pt x="164138" y="1"/>
                  <a:pt x="171279" y="1"/>
                </a:cubicBezTo>
                <a:cubicBezTo>
                  <a:pt x="178413" y="1"/>
                  <a:pt x="178413" y="5235"/>
                  <a:pt x="185548" y="5235"/>
                </a:cubicBezTo>
                <a:cubicBezTo>
                  <a:pt x="192682" y="5235"/>
                  <a:pt x="192689" y="1"/>
                  <a:pt x="199823" y="1"/>
                </a:cubicBezTo>
                <a:cubicBezTo>
                  <a:pt x="206957" y="1"/>
                  <a:pt x="206957" y="5235"/>
                  <a:pt x="214092" y="5235"/>
                </a:cubicBezTo>
                <a:cubicBezTo>
                  <a:pt x="221233" y="5235"/>
                  <a:pt x="221233" y="1"/>
                  <a:pt x="228367" y="1"/>
                </a:cubicBezTo>
                <a:cubicBezTo>
                  <a:pt x="235501" y="1"/>
                  <a:pt x="235501" y="5235"/>
                  <a:pt x="242643" y="5235"/>
                </a:cubicBezTo>
                <a:cubicBezTo>
                  <a:pt x="249777" y="5235"/>
                  <a:pt x="249777" y="1"/>
                  <a:pt x="256911" y="1"/>
                </a:cubicBezTo>
                <a:cubicBezTo>
                  <a:pt x="264053" y="1"/>
                  <a:pt x="264053" y="5235"/>
                  <a:pt x="271187" y="5235"/>
                </a:cubicBezTo>
                <a:cubicBezTo>
                  <a:pt x="278321" y="5235"/>
                  <a:pt x="278321" y="1"/>
                  <a:pt x="285463" y="1"/>
                </a:cubicBezTo>
              </a:path>
            </a:pathLst>
          </a:custGeom>
          <a:noFill/>
          <a:ln w="19050" cap="flat" cmpd="sng">
            <a:solidFill>
              <a:srgbClr val="E9834B"/>
            </a:solidFill>
            <a:prstDash val="solid"/>
            <a:miter lim="7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4"/>
          <p:cNvSpPr/>
          <p:nvPr/>
        </p:nvSpPr>
        <p:spPr>
          <a:xfrm>
            <a:off x="4403700" y="1457325"/>
            <a:ext cx="485700" cy="914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4"/>
          <p:cNvSpPr txBox="1">
            <a:spLocks noGrp="1"/>
          </p:cNvSpPr>
          <p:nvPr>
            <p:ph type="subTitle" idx="4"/>
          </p:nvPr>
        </p:nvSpPr>
        <p:spPr>
          <a:xfrm>
            <a:off x="3450080" y="3235250"/>
            <a:ext cx="2170606" cy="19448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Trong thời gian đang giãn cách này, đặt hàng online là một giải pháp tốt. Nhưng để đảm bảo tính chất lượng, uy tín và tiện lợi của sản phẩm thì người dùng còn đòi hỏi sản phẩm phải có nhiều mặt hàng đa dạng, giao hàng nhanh chóng, sản phẩm không bị hỏng, đa chức năng, giao diện dễ nhìn,…</a:t>
            </a:r>
            <a:endParaRPr/>
          </a:p>
        </p:txBody>
      </p:sp>
      <p:sp>
        <p:nvSpPr>
          <p:cNvPr id="154" name="Google Shape;154;p24"/>
          <p:cNvSpPr txBox="1">
            <a:spLocks noGrp="1"/>
          </p:cNvSpPr>
          <p:nvPr>
            <p:ph type="ctrTitle"/>
          </p:nvPr>
        </p:nvSpPr>
        <p:spPr>
          <a:xfrm>
            <a:off x="619950" y="143964"/>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3.L</a:t>
            </a:r>
            <a:r>
              <a:rPr lang="es"/>
              <a:t>ý do, nhu cầu và lợi ích sản phẩm</a:t>
            </a:r>
            <a:endParaRPr/>
          </a:p>
        </p:txBody>
      </p:sp>
      <p:sp>
        <p:nvSpPr>
          <p:cNvPr id="155" name="Google Shape;155;p24"/>
          <p:cNvSpPr txBox="1">
            <a:spLocks noGrp="1"/>
          </p:cNvSpPr>
          <p:nvPr>
            <p:ph type="ctrTitle" idx="2"/>
          </p:nvPr>
        </p:nvSpPr>
        <p:spPr>
          <a:xfrm>
            <a:off x="1386371" y="3034888"/>
            <a:ext cx="2213393" cy="31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a:t>S</a:t>
            </a:r>
            <a:r>
              <a:rPr lang="es" sz="1800"/>
              <a:t>ản phẩm này đem lại lợi ích gì cho người dùng?</a:t>
            </a:r>
            <a:endParaRPr sz="1800"/>
          </a:p>
        </p:txBody>
      </p:sp>
      <p:sp>
        <p:nvSpPr>
          <p:cNvPr id="156" name="Google Shape;156;p24"/>
          <p:cNvSpPr txBox="1">
            <a:spLocks noGrp="1"/>
          </p:cNvSpPr>
          <p:nvPr>
            <p:ph type="subTitle" idx="1"/>
          </p:nvPr>
        </p:nvSpPr>
        <p:spPr>
          <a:xfrm>
            <a:off x="1386371" y="3286338"/>
            <a:ext cx="1953600" cy="98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Giúp người dùng có thể </a:t>
            </a:r>
          </a:p>
          <a:p>
            <a:pPr marL="0" lvl="0" indent="0" algn="ctr" rtl="0">
              <a:spcBef>
                <a:spcPts val="0"/>
              </a:spcBef>
              <a:spcAft>
                <a:spcPts val="0"/>
              </a:spcAft>
              <a:buNone/>
            </a:pPr>
            <a:r>
              <a:rPr lang="es"/>
              <a:t>mua/bán trái cây mà không cần ra đường khi đang giãn cách, tiết kiệm thời gian, tiện lợi…</a:t>
            </a:r>
            <a:endParaRPr/>
          </a:p>
        </p:txBody>
      </p:sp>
      <p:sp>
        <p:nvSpPr>
          <p:cNvPr id="157" name="Google Shape;157;p24"/>
          <p:cNvSpPr txBox="1">
            <a:spLocks noGrp="1"/>
          </p:cNvSpPr>
          <p:nvPr>
            <p:ph type="ctrTitle" idx="3"/>
          </p:nvPr>
        </p:nvSpPr>
        <p:spPr>
          <a:xfrm>
            <a:off x="3479877" y="3034888"/>
            <a:ext cx="1987286" cy="31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a:t>N</a:t>
            </a:r>
            <a:r>
              <a:rPr lang="es" sz="1800"/>
              <a:t>hu cầu của người dùng về sản phẩm của em?</a:t>
            </a:r>
            <a:endParaRPr sz="1800"/>
          </a:p>
        </p:txBody>
      </p:sp>
      <p:sp>
        <p:nvSpPr>
          <p:cNvPr id="158" name="Google Shape;158;p24"/>
          <p:cNvSpPr txBox="1">
            <a:spLocks noGrp="1"/>
          </p:cNvSpPr>
          <p:nvPr>
            <p:ph type="ctrTitle" idx="5"/>
          </p:nvPr>
        </p:nvSpPr>
        <p:spPr>
          <a:xfrm>
            <a:off x="5730795" y="3049072"/>
            <a:ext cx="2230387" cy="31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a:t>T</a:t>
            </a:r>
            <a:r>
              <a:rPr lang="es" sz="1800"/>
              <a:t>ính năng hoặc điểm mạnh của sản phẩm?</a:t>
            </a:r>
            <a:endParaRPr sz="1800"/>
          </a:p>
        </p:txBody>
      </p:sp>
      <p:sp>
        <p:nvSpPr>
          <p:cNvPr id="159" name="Google Shape;159;p24"/>
          <p:cNvSpPr txBox="1">
            <a:spLocks noGrp="1"/>
          </p:cNvSpPr>
          <p:nvPr>
            <p:ph type="subTitle" idx="6"/>
          </p:nvPr>
        </p:nvSpPr>
        <p:spPr>
          <a:xfrm>
            <a:off x="5880479" y="3286338"/>
            <a:ext cx="1953600" cy="98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Có đăng nhập, đăng ký, giao diện dễ nhìn,…</a:t>
            </a:r>
            <a:endParaRPr/>
          </a:p>
        </p:txBody>
      </p:sp>
      <p:pic>
        <p:nvPicPr>
          <p:cNvPr id="160" name="Google Shape;160;p24"/>
          <p:cNvPicPr preferRelativeResize="0"/>
          <p:nvPr/>
        </p:nvPicPr>
        <p:blipFill>
          <a:blip r:embed="rId3">
            <a:alphaModFix/>
          </a:blip>
          <a:stretch>
            <a:fillRect/>
          </a:stretch>
        </p:blipFill>
        <p:spPr>
          <a:xfrm rot="-6873585">
            <a:off x="1655185" y="1497140"/>
            <a:ext cx="1203023" cy="1174497"/>
          </a:xfrm>
          <a:prstGeom prst="rect">
            <a:avLst/>
          </a:prstGeom>
          <a:noFill/>
          <a:ln>
            <a:noFill/>
          </a:ln>
        </p:spPr>
      </p:pic>
      <p:pic>
        <p:nvPicPr>
          <p:cNvPr id="161" name="Google Shape;161;p24"/>
          <p:cNvPicPr preferRelativeResize="0"/>
          <p:nvPr/>
        </p:nvPicPr>
        <p:blipFill>
          <a:blip r:embed="rId4">
            <a:alphaModFix/>
          </a:blip>
          <a:stretch>
            <a:fillRect/>
          </a:stretch>
        </p:blipFill>
        <p:spPr>
          <a:xfrm>
            <a:off x="4008377" y="1486337"/>
            <a:ext cx="1276344" cy="1196125"/>
          </a:xfrm>
          <a:prstGeom prst="rect">
            <a:avLst/>
          </a:prstGeom>
          <a:noFill/>
          <a:ln>
            <a:noFill/>
          </a:ln>
        </p:spPr>
      </p:pic>
      <p:pic>
        <p:nvPicPr>
          <p:cNvPr id="162" name="Google Shape;162;p24"/>
          <p:cNvPicPr preferRelativeResize="0"/>
          <p:nvPr/>
        </p:nvPicPr>
        <p:blipFill>
          <a:blip r:embed="rId5">
            <a:alphaModFix/>
          </a:blip>
          <a:stretch>
            <a:fillRect/>
          </a:stretch>
        </p:blipFill>
        <p:spPr>
          <a:xfrm>
            <a:off x="6305957" y="1528943"/>
            <a:ext cx="1126950" cy="1110888"/>
          </a:xfrm>
          <a:prstGeom prst="rect">
            <a:avLst/>
          </a:prstGeom>
          <a:noFill/>
          <a:ln>
            <a:noFill/>
          </a:ln>
        </p:spPr>
      </p:pic>
      <p:sp>
        <p:nvSpPr>
          <p:cNvPr id="163" name="Google Shape;163;p24"/>
          <p:cNvSpPr/>
          <p:nvPr/>
        </p:nvSpPr>
        <p:spPr>
          <a:xfrm flipH="1">
            <a:off x="6233750" y="3531925"/>
            <a:ext cx="2910250" cy="1611575"/>
          </a:xfrm>
          <a:custGeom>
            <a:avLst/>
            <a:gdLst/>
            <a:ahLst/>
            <a:cxnLst/>
            <a:rect l="l" t="t" r="r" b="b"/>
            <a:pathLst>
              <a:path w="116410" h="64463" extrusionOk="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6555C">
              <a:alpha val="45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fade">
                                      <p:cBhvr>
                                        <p:cTn id="7" dur="1000"/>
                                        <p:tgtEl>
                                          <p:spTgt spid="155"/>
                                        </p:tgtEl>
                                      </p:cBhvr>
                                    </p:animEffect>
                                    <p:anim calcmode="lin" valueType="num">
                                      <p:cBhvr>
                                        <p:cTn id="8" dur="1000" fill="hold"/>
                                        <p:tgtEl>
                                          <p:spTgt spid="155"/>
                                        </p:tgtEl>
                                        <p:attrNameLst>
                                          <p:attrName>ppt_x</p:attrName>
                                        </p:attrNameLst>
                                      </p:cBhvr>
                                      <p:tavLst>
                                        <p:tav tm="0">
                                          <p:val>
                                            <p:strVal val="#ppt_x"/>
                                          </p:val>
                                        </p:tav>
                                        <p:tav tm="100000">
                                          <p:val>
                                            <p:strVal val="#ppt_x"/>
                                          </p:val>
                                        </p:tav>
                                      </p:tavLst>
                                    </p:anim>
                                    <p:anim calcmode="lin" valueType="num">
                                      <p:cBhvr>
                                        <p:cTn id="9" dur="1000" fill="hold"/>
                                        <p:tgtEl>
                                          <p:spTgt spid="15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156">
                                            <p:txEl>
                                              <p:pRg st="0" end="0"/>
                                            </p:txEl>
                                          </p:spTgt>
                                        </p:tgtEl>
                                        <p:attrNameLst>
                                          <p:attrName>style.visibility</p:attrName>
                                        </p:attrNameLst>
                                      </p:cBhvr>
                                      <p:to>
                                        <p:strVal val="visible"/>
                                      </p:to>
                                    </p:set>
                                    <p:animEffect transition="in" filter="barn(inVertical)">
                                      <p:cBhvr>
                                        <p:cTn id="14" dur="500"/>
                                        <p:tgtEl>
                                          <p:spTgt spid="156">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56">
                                            <p:txEl>
                                              <p:pRg st="1" end="1"/>
                                            </p:txEl>
                                          </p:spTgt>
                                        </p:tgtEl>
                                        <p:attrNameLst>
                                          <p:attrName>style.visibility</p:attrName>
                                        </p:attrNameLst>
                                      </p:cBhvr>
                                      <p:to>
                                        <p:strVal val="visible"/>
                                      </p:to>
                                    </p:set>
                                    <p:animEffect transition="in" filter="barn(inVertical)">
                                      <p:cBhvr>
                                        <p:cTn id="19" dur="500"/>
                                        <p:tgtEl>
                                          <p:spTgt spid="156">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57"/>
                                        </p:tgtEl>
                                        <p:attrNameLst>
                                          <p:attrName>style.visibility</p:attrName>
                                        </p:attrNameLst>
                                      </p:cBhvr>
                                      <p:to>
                                        <p:strVal val="visible"/>
                                      </p:to>
                                    </p:set>
                                    <p:animEffect transition="in" filter="fade">
                                      <p:cBhvr>
                                        <p:cTn id="24" dur="1000"/>
                                        <p:tgtEl>
                                          <p:spTgt spid="157"/>
                                        </p:tgtEl>
                                      </p:cBhvr>
                                    </p:animEffect>
                                    <p:anim calcmode="lin" valueType="num">
                                      <p:cBhvr>
                                        <p:cTn id="25" dur="1000" fill="hold"/>
                                        <p:tgtEl>
                                          <p:spTgt spid="157"/>
                                        </p:tgtEl>
                                        <p:attrNameLst>
                                          <p:attrName>ppt_x</p:attrName>
                                        </p:attrNameLst>
                                      </p:cBhvr>
                                      <p:tavLst>
                                        <p:tav tm="0">
                                          <p:val>
                                            <p:strVal val="#ppt_x"/>
                                          </p:val>
                                        </p:tav>
                                        <p:tav tm="100000">
                                          <p:val>
                                            <p:strVal val="#ppt_x"/>
                                          </p:val>
                                        </p:tav>
                                      </p:tavLst>
                                    </p:anim>
                                    <p:anim calcmode="lin" valueType="num">
                                      <p:cBhvr>
                                        <p:cTn id="26" dur="1000" fill="hold"/>
                                        <p:tgtEl>
                                          <p:spTgt spid="15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53">
                                            <p:txEl>
                                              <p:pRg st="0" end="0"/>
                                            </p:txEl>
                                          </p:spTgt>
                                        </p:tgtEl>
                                        <p:attrNameLst>
                                          <p:attrName>style.visibility</p:attrName>
                                        </p:attrNameLst>
                                      </p:cBhvr>
                                      <p:to>
                                        <p:strVal val="visible"/>
                                      </p:to>
                                    </p:set>
                                    <p:animEffect transition="in" filter="fade">
                                      <p:cBhvr>
                                        <p:cTn id="31" dur="1000"/>
                                        <p:tgtEl>
                                          <p:spTgt spid="153">
                                            <p:txEl>
                                              <p:pRg st="0" end="0"/>
                                            </p:txEl>
                                          </p:spTgt>
                                        </p:tgtEl>
                                      </p:cBhvr>
                                    </p:animEffect>
                                    <p:anim calcmode="lin" valueType="num">
                                      <p:cBhvr>
                                        <p:cTn id="32" dur="1000" fill="hold"/>
                                        <p:tgtEl>
                                          <p:spTgt spid="153">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15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58"/>
                                        </p:tgtEl>
                                        <p:attrNameLst>
                                          <p:attrName>style.visibility</p:attrName>
                                        </p:attrNameLst>
                                      </p:cBhvr>
                                      <p:to>
                                        <p:strVal val="visible"/>
                                      </p:to>
                                    </p:set>
                                    <p:animEffect transition="in" filter="wipe(down)">
                                      <p:cBhvr>
                                        <p:cTn id="38" dur="500"/>
                                        <p:tgtEl>
                                          <p:spTgt spid="158"/>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nodeType="clickEffect">
                                  <p:stCondLst>
                                    <p:cond delay="0"/>
                                  </p:stCondLst>
                                  <p:childTnLst>
                                    <p:set>
                                      <p:cBhvr>
                                        <p:cTn id="42" dur="1" fill="hold">
                                          <p:stCondLst>
                                            <p:cond delay="0"/>
                                          </p:stCondLst>
                                        </p:cTn>
                                        <p:tgtEl>
                                          <p:spTgt spid="159">
                                            <p:txEl>
                                              <p:pRg st="0" end="0"/>
                                            </p:txEl>
                                          </p:spTgt>
                                        </p:tgtEl>
                                        <p:attrNameLst>
                                          <p:attrName>style.visibility</p:attrName>
                                        </p:attrNameLst>
                                      </p:cBhvr>
                                      <p:to>
                                        <p:strVal val="visible"/>
                                      </p:to>
                                    </p:set>
                                    <p:animEffect transition="in" filter="circle(in)">
                                      <p:cBhvr>
                                        <p:cTn id="43" dur="2000"/>
                                        <p:tgtEl>
                                          <p:spTgt spid="1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build="p"/>
      <p:bldP spid="155" grpId="0"/>
      <p:bldP spid="156" grpId="0" uiExpand="1" build="p"/>
      <p:bldP spid="157" grpId="0"/>
      <p:bldP spid="15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5"/>
          <p:cNvSpPr/>
          <p:nvPr/>
        </p:nvSpPr>
        <p:spPr>
          <a:xfrm flipH="1">
            <a:off x="0" y="0"/>
            <a:ext cx="9494114" cy="5692292"/>
          </a:xfrm>
          <a:custGeom>
            <a:avLst/>
            <a:gdLst/>
            <a:ahLst/>
            <a:cxnLst/>
            <a:rect l="l" t="t" r="r" b="b"/>
            <a:pathLst>
              <a:path w="81388" h="48797" extrusionOk="0">
                <a:moveTo>
                  <a:pt x="0" y="0"/>
                </a:moveTo>
                <a:cubicBezTo>
                  <a:pt x="647" y="2464"/>
                  <a:pt x="2603" y="5189"/>
                  <a:pt x="4240" y="6842"/>
                </a:cubicBezTo>
                <a:cubicBezTo>
                  <a:pt x="7464" y="10100"/>
                  <a:pt x="11974" y="11778"/>
                  <a:pt x="16476" y="12645"/>
                </a:cubicBezTo>
                <a:cubicBezTo>
                  <a:pt x="20985" y="13513"/>
                  <a:pt x="25593" y="13660"/>
                  <a:pt x="30128" y="14372"/>
                </a:cubicBezTo>
                <a:cubicBezTo>
                  <a:pt x="35382" y="15191"/>
                  <a:pt x="40809" y="16942"/>
                  <a:pt x="44271" y="20985"/>
                </a:cubicBezTo>
                <a:cubicBezTo>
                  <a:pt x="48273" y="25659"/>
                  <a:pt x="49198" y="32869"/>
                  <a:pt x="54371" y="36209"/>
                </a:cubicBezTo>
                <a:cubicBezTo>
                  <a:pt x="57472" y="38211"/>
                  <a:pt x="61323" y="38285"/>
                  <a:pt x="65076" y="38285"/>
                </a:cubicBezTo>
                <a:cubicBezTo>
                  <a:pt x="65375" y="38285"/>
                  <a:pt x="65673" y="38285"/>
                  <a:pt x="65971" y="38285"/>
                </a:cubicBezTo>
                <a:cubicBezTo>
                  <a:pt x="66304" y="38285"/>
                  <a:pt x="66636" y="38285"/>
                  <a:pt x="66967" y="38288"/>
                </a:cubicBezTo>
                <a:cubicBezTo>
                  <a:pt x="71288" y="38320"/>
                  <a:pt x="76166" y="39098"/>
                  <a:pt x="78630" y="42650"/>
                </a:cubicBezTo>
                <a:cubicBezTo>
                  <a:pt x="79898" y="44483"/>
                  <a:pt x="80299" y="46783"/>
                  <a:pt x="81355" y="48748"/>
                </a:cubicBezTo>
                <a:cubicBezTo>
                  <a:pt x="81363" y="48764"/>
                  <a:pt x="81372" y="48780"/>
                  <a:pt x="81380" y="48797"/>
                </a:cubicBezTo>
                <a:lnTo>
                  <a:pt x="81388" y="0"/>
                </a:lnTo>
                <a:close/>
              </a:path>
            </a:pathLst>
          </a:custGeom>
          <a:solidFill>
            <a:srgbClr val="E6555C">
              <a:alpha val="45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5"/>
          <p:cNvSpPr txBox="1">
            <a:spLocks noGrp="1"/>
          </p:cNvSpPr>
          <p:nvPr>
            <p:ph type="ctrTitle" idx="4"/>
          </p:nvPr>
        </p:nvSpPr>
        <p:spPr>
          <a:xfrm>
            <a:off x="619900" y="165229"/>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chemeClr val="accent1"/>
                </a:solidFill>
              </a:rPr>
              <a:t>4.kế hoạch hoặc quy trình làm sản phẩm</a:t>
            </a:r>
            <a:endParaRPr>
              <a:solidFill>
                <a:schemeClr val="accent1"/>
              </a:solidFill>
            </a:endParaRPr>
          </a:p>
        </p:txBody>
      </p:sp>
      <p:sp>
        <p:nvSpPr>
          <p:cNvPr id="170" name="Google Shape;170;p25"/>
          <p:cNvSpPr txBox="1">
            <a:spLocks noGrp="1"/>
          </p:cNvSpPr>
          <p:nvPr>
            <p:ph type="subTitle" idx="3"/>
          </p:nvPr>
        </p:nvSpPr>
        <p:spPr>
          <a:xfrm>
            <a:off x="5648444" y="3434075"/>
            <a:ext cx="2170200" cy="987000"/>
          </a:xfrm>
          <a:prstGeom prst="rect">
            <a:avLst/>
          </a:prstGeom>
        </p:spPr>
        <p:txBody>
          <a:bodyPr spcFirstLastPara="1" wrap="square" lIns="91425" tIns="91425" rIns="91425" bIns="91425" anchor="t" anchorCtr="0">
            <a:noAutofit/>
          </a:bodyPr>
          <a:lstStyle/>
          <a:p>
            <a:pPr marL="171450" lvl="0" indent="-171450" algn="ctr" rtl="0">
              <a:lnSpc>
                <a:spcPct val="115000"/>
              </a:lnSpc>
              <a:spcBef>
                <a:spcPts val="0"/>
              </a:spcBef>
              <a:spcAft>
                <a:spcPts val="0"/>
              </a:spcAft>
              <a:buClr>
                <a:schemeClr val="dk1"/>
              </a:buClr>
              <a:buSzPts val="1100"/>
              <a:buFontTx/>
              <a:buChar char="-"/>
            </a:pPr>
            <a:r>
              <a:rPr lang="es"/>
              <a:t>Tính trì hoãn của em (Linh_CBs)</a:t>
            </a:r>
          </a:p>
          <a:p>
            <a:pPr marL="171450" lvl="0" indent="-171450" algn="ctr" rtl="0">
              <a:lnSpc>
                <a:spcPct val="115000"/>
              </a:lnSpc>
              <a:spcBef>
                <a:spcPts val="0"/>
              </a:spcBef>
              <a:spcAft>
                <a:spcPts val="0"/>
              </a:spcAft>
              <a:buClr>
                <a:schemeClr val="dk1"/>
              </a:buClr>
              <a:buSzPts val="1100"/>
              <a:buFontTx/>
              <a:buChar char="-"/>
            </a:pPr>
            <a:r>
              <a:rPr lang="es"/>
              <a:t>Web non-responsive</a:t>
            </a:r>
          </a:p>
          <a:p>
            <a:pPr marL="171450" lvl="0" indent="-171450" algn="ctr" rtl="0">
              <a:lnSpc>
                <a:spcPct val="115000"/>
              </a:lnSpc>
              <a:spcBef>
                <a:spcPts val="0"/>
              </a:spcBef>
              <a:spcAft>
                <a:spcPts val="0"/>
              </a:spcAft>
              <a:buClr>
                <a:schemeClr val="dk1"/>
              </a:buClr>
              <a:buSzPts val="1100"/>
              <a:buFontTx/>
              <a:buChar char="-"/>
            </a:pPr>
            <a:r>
              <a:rPr lang="es"/>
              <a:t>………</a:t>
            </a:r>
            <a:endParaRPr/>
          </a:p>
        </p:txBody>
      </p:sp>
      <p:sp>
        <p:nvSpPr>
          <p:cNvPr id="171" name="Google Shape;171;p25"/>
          <p:cNvSpPr txBox="1">
            <a:spLocks noGrp="1"/>
          </p:cNvSpPr>
          <p:nvPr>
            <p:ph type="ctrTitle" idx="2"/>
          </p:nvPr>
        </p:nvSpPr>
        <p:spPr>
          <a:xfrm>
            <a:off x="5654513" y="3141138"/>
            <a:ext cx="2006020" cy="31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solidFill>
                  <a:schemeClr val="accent3"/>
                </a:solidFill>
              </a:rPr>
              <a:t>N</a:t>
            </a:r>
            <a:r>
              <a:rPr lang="es">
                <a:solidFill>
                  <a:schemeClr val="accent3"/>
                </a:solidFill>
              </a:rPr>
              <a:t>hững khó khăn</a:t>
            </a:r>
            <a:endParaRPr>
              <a:solidFill>
                <a:schemeClr val="accent3"/>
              </a:solidFill>
            </a:endParaRPr>
          </a:p>
        </p:txBody>
      </p:sp>
      <p:sp>
        <p:nvSpPr>
          <p:cNvPr id="172" name="Google Shape;172;p25"/>
          <p:cNvSpPr txBox="1">
            <a:spLocks noGrp="1"/>
          </p:cNvSpPr>
          <p:nvPr>
            <p:ph type="subTitle" idx="1"/>
          </p:nvPr>
        </p:nvSpPr>
        <p:spPr>
          <a:xfrm>
            <a:off x="1325356" y="2300275"/>
            <a:ext cx="2170200" cy="9870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US"/>
              <a:t>HTML</a:t>
            </a:r>
          </a:p>
          <a:p>
            <a:pPr marL="0" lvl="0" indent="0" algn="ctr" rtl="0">
              <a:lnSpc>
                <a:spcPct val="115000"/>
              </a:lnSpc>
              <a:spcBef>
                <a:spcPts val="0"/>
              </a:spcBef>
              <a:spcAft>
                <a:spcPts val="0"/>
              </a:spcAft>
              <a:buClr>
                <a:schemeClr val="dk1"/>
              </a:buClr>
              <a:buSzPts val="1100"/>
              <a:buFont typeface="Arial"/>
              <a:buNone/>
            </a:pPr>
            <a:r>
              <a:rPr lang="en-US"/>
              <a:t>CSS (SCSS)</a:t>
            </a:r>
          </a:p>
          <a:p>
            <a:pPr marL="0" lvl="0" indent="0" algn="ctr" rtl="0">
              <a:lnSpc>
                <a:spcPct val="115000"/>
              </a:lnSpc>
              <a:spcBef>
                <a:spcPts val="0"/>
              </a:spcBef>
              <a:spcAft>
                <a:spcPts val="0"/>
              </a:spcAft>
              <a:buClr>
                <a:schemeClr val="dk1"/>
              </a:buClr>
              <a:buSzPts val="1100"/>
              <a:buFont typeface="Arial"/>
              <a:buNone/>
            </a:pPr>
            <a:r>
              <a:rPr lang="en-US"/>
              <a:t>JAVASCRIPT</a:t>
            </a:r>
            <a:endParaRPr/>
          </a:p>
          <a:p>
            <a:pPr marL="0" lvl="0" indent="0" algn="ctr" rtl="0">
              <a:lnSpc>
                <a:spcPct val="115000"/>
              </a:lnSpc>
              <a:spcBef>
                <a:spcPts val="0"/>
              </a:spcBef>
              <a:spcAft>
                <a:spcPts val="0"/>
              </a:spcAft>
              <a:buNone/>
            </a:pPr>
            <a:endParaRPr/>
          </a:p>
        </p:txBody>
      </p:sp>
      <p:sp>
        <p:nvSpPr>
          <p:cNvPr id="173" name="Google Shape;173;p25"/>
          <p:cNvSpPr txBox="1">
            <a:spLocks noGrp="1"/>
          </p:cNvSpPr>
          <p:nvPr>
            <p:ph type="ctrTitle"/>
          </p:nvPr>
        </p:nvSpPr>
        <p:spPr>
          <a:xfrm>
            <a:off x="1014717" y="2087191"/>
            <a:ext cx="2711512" cy="31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solidFill>
                  <a:schemeClr val="accent1"/>
                </a:solidFill>
              </a:rPr>
              <a:t>N</a:t>
            </a:r>
            <a:r>
              <a:rPr lang="es">
                <a:solidFill>
                  <a:schemeClr val="accent1"/>
                </a:solidFill>
              </a:rPr>
              <a:t>gôn ngữ, công nghệ </a:t>
            </a:r>
            <a:endParaRPr>
              <a:solidFill>
                <a:schemeClr val="accent1"/>
              </a:solidFill>
            </a:endParaRPr>
          </a:p>
        </p:txBody>
      </p:sp>
      <p:pic>
        <p:nvPicPr>
          <p:cNvPr id="174" name="Google Shape;174;p25"/>
          <p:cNvPicPr preferRelativeResize="0"/>
          <p:nvPr/>
        </p:nvPicPr>
        <p:blipFill rotWithShape="1">
          <a:blip r:embed="rId3">
            <a:alphaModFix/>
          </a:blip>
          <a:srcRect l="23553" t="8477" r="28093" b="12220"/>
          <a:stretch/>
        </p:blipFill>
        <p:spPr>
          <a:xfrm>
            <a:off x="3635276" y="1182158"/>
            <a:ext cx="1768339" cy="3522168"/>
          </a:xfrm>
          <a:prstGeom prst="rect">
            <a:avLst/>
          </a:prstGeom>
          <a:noFill/>
          <a:ln>
            <a:noFill/>
          </a:ln>
        </p:spPr>
      </p:pic>
      <p:grpSp>
        <p:nvGrpSpPr>
          <p:cNvPr id="175" name="Google Shape;175;p25"/>
          <p:cNvGrpSpPr/>
          <p:nvPr/>
        </p:nvGrpSpPr>
        <p:grpSpPr>
          <a:xfrm>
            <a:off x="2131625" y="1447177"/>
            <a:ext cx="557512" cy="376602"/>
            <a:chOff x="277475" y="548050"/>
            <a:chExt cx="856525" cy="578675"/>
          </a:xfrm>
        </p:grpSpPr>
        <p:sp>
          <p:nvSpPr>
            <p:cNvPr id="176" name="Google Shape;176;p25"/>
            <p:cNvSpPr/>
            <p:nvPr/>
          </p:nvSpPr>
          <p:spPr>
            <a:xfrm>
              <a:off x="442475" y="672150"/>
              <a:ext cx="219950" cy="199750"/>
            </a:xfrm>
            <a:custGeom>
              <a:avLst/>
              <a:gdLst/>
              <a:ahLst/>
              <a:cxnLst/>
              <a:rect l="l" t="t" r="r" b="b"/>
              <a:pathLst>
                <a:path w="8798" h="7990" extrusionOk="0">
                  <a:moveTo>
                    <a:pt x="2012" y="1"/>
                  </a:moveTo>
                  <a:cubicBezTo>
                    <a:pt x="2012" y="1"/>
                    <a:pt x="2659" y="5211"/>
                    <a:pt x="0" y="7223"/>
                  </a:cubicBezTo>
                  <a:lnTo>
                    <a:pt x="1384" y="7989"/>
                  </a:lnTo>
                  <a:lnTo>
                    <a:pt x="8797" y="7223"/>
                  </a:lnTo>
                  <a:lnTo>
                    <a:pt x="8797" y="3109"/>
                  </a:lnTo>
                  <a:cubicBezTo>
                    <a:pt x="8698" y="3115"/>
                    <a:pt x="8599" y="3118"/>
                    <a:pt x="8500" y="3118"/>
                  </a:cubicBezTo>
                  <a:cubicBezTo>
                    <a:pt x="5270" y="3118"/>
                    <a:pt x="2012" y="1"/>
                    <a:pt x="2012" y="1"/>
                  </a:cubicBezTo>
                  <a:close/>
                </a:path>
              </a:pathLst>
            </a:custGeom>
            <a:solidFill>
              <a:srgbClr val="FAD5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5"/>
            <p:cNvSpPr/>
            <p:nvPr/>
          </p:nvSpPr>
          <p:spPr>
            <a:xfrm>
              <a:off x="767650" y="672150"/>
              <a:ext cx="219950" cy="199750"/>
            </a:xfrm>
            <a:custGeom>
              <a:avLst/>
              <a:gdLst/>
              <a:ahLst/>
              <a:cxnLst/>
              <a:rect l="l" t="t" r="r" b="b"/>
              <a:pathLst>
                <a:path w="8798" h="7990" extrusionOk="0">
                  <a:moveTo>
                    <a:pt x="6785" y="1"/>
                  </a:moveTo>
                  <a:cubicBezTo>
                    <a:pt x="6785" y="1"/>
                    <a:pt x="3527" y="3118"/>
                    <a:pt x="298" y="3118"/>
                  </a:cubicBezTo>
                  <a:cubicBezTo>
                    <a:pt x="198" y="3118"/>
                    <a:pt x="99" y="3115"/>
                    <a:pt x="0" y="3109"/>
                  </a:cubicBezTo>
                  <a:lnTo>
                    <a:pt x="0" y="7223"/>
                  </a:lnTo>
                  <a:lnTo>
                    <a:pt x="7414" y="7989"/>
                  </a:lnTo>
                  <a:lnTo>
                    <a:pt x="8797" y="7223"/>
                  </a:lnTo>
                  <a:cubicBezTo>
                    <a:pt x="6138" y="5211"/>
                    <a:pt x="6785" y="1"/>
                    <a:pt x="6785" y="1"/>
                  </a:cubicBezTo>
                  <a:close/>
                </a:path>
              </a:pathLst>
            </a:custGeom>
            <a:solidFill>
              <a:srgbClr val="FAD5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5"/>
            <p:cNvSpPr/>
            <p:nvPr/>
          </p:nvSpPr>
          <p:spPr>
            <a:xfrm>
              <a:off x="328550" y="640575"/>
              <a:ext cx="772075" cy="421900"/>
            </a:xfrm>
            <a:custGeom>
              <a:avLst/>
              <a:gdLst/>
              <a:ahLst/>
              <a:cxnLst/>
              <a:rect l="l" t="t" r="r" b="b"/>
              <a:pathLst>
                <a:path w="30883" h="16876" extrusionOk="0">
                  <a:moveTo>
                    <a:pt x="14091" y="0"/>
                  </a:moveTo>
                  <a:cubicBezTo>
                    <a:pt x="14193" y="2929"/>
                    <a:pt x="12618" y="5204"/>
                    <a:pt x="10192" y="7013"/>
                  </a:cubicBezTo>
                  <a:cubicBezTo>
                    <a:pt x="9066" y="7848"/>
                    <a:pt x="7935" y="8213"/>
                    <a:pt x="6851" y="8213"/>
                  </a:cubicBezTo>
                  <a:cubicBezTo>
                    <a:pt x="5145" y="8213"/>
                    <a:pt x="3553" y="7309"/>
                    <a:pt x="2276" y="5911"/>
                  </a:cubicBezTo>
                  <a:lnTo>
                    <a:pt x="0" y="7144"/>
                  </a:lnTo>
                  <a:cubicBezTo>
                    <a:pt x="0" y="7144"/>
                    <a:pt x="4090" y="11666"/>
                    <a:pt x="5066" y="16876"/>
                  </a:cubicBezTo>
                  <a:lnTo>
                    <a:pt x="25822" y="16876"/>
                  </a:lnTo>
                  <a:cubicBezTo>
                    <a:pt x="26786" y="11666"/>
                    <a:pt x="30882" y="7144"/>
                    <a:pt x="30882" y="7144"/>
                  </a:cubicBezTo>
                  <a:lnTo>
                    <a:pt x="28607" y="5911"/>
                  </a:lnTo>
                  <a:cubicBezTo>
                    <a:pt x="27329" y="7309"/>
                    <a:pt x="25738" y="8213"/>
                    <a:pt x="24032" y="8213"/>
                  </a:cubicBezTo>
                  <a:cubicBezTo>
                    <a:pt x="22947" y="8213"/>
                    <a:pt x="21816" y="7848"/>
                    <a:pt x="20690" y="7013"/>
                  </a:cubicBezTo>
                  <a:cubicBezTo>
                    <a:pt x="18265" y="5210"/>
                    <a:pt x="16696" y="2929"/>
                    <a:pt x="16798" y="0"/>
                  </a:cubicBezTo>
                  <a:close/>
                </a:path>
              </a:pathLst>
            </a:custGeom>
            <a:solidFill>
              <a:srgbClr val="FBE1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5"/>
            <p:cNvSpPr/>
            <p:nvPr/>
          </p:nvSpPr>
          <p:spPr>
            <a:xfrm>
              <a:off x="454900" y="1021125"/>
              <a:ext cx="519225" cy="105600"/>
            </a:xfrm>
            <a:custGeom>
              <a:avLst/>
              <a:gdLst/>
              <a:ahLst/>
              <a:cxnLst/>
              <a:rect l="l" t="t" r="r" b="b"/>
              <a:pathLst>
                <a:path w="20769" h="4224" extrusionOk="0">
                  <a:moveTo>
                    <a:pt x="10384" y="1"/>
                  </a:moveTo>
                  <a:cubicBezTo>
                    <a:pt x="5546" y="1"/>
                    <a:pt x="2234" y="743"/>
                    <a:pt x="0" y="1648"/>
                  </a:cubicBezTo>
                  <a:cubicBezTo>
                    <a:pt x="66" y="1989"/>
                    <a:pt x="114" y="2330"/>
                    <a:pt x="150" y="2672"/>
                  </a:cubicBezTo>
                  <a:cubicBezTo>
                    <a:pt x="243" y="3562"/>
                    <a:pt x="999" y="4223"/>
                    <a:pt x="1872" y="4223"/>
                  </a:cubicBezTo>
                  <a:cubicBezTo>
                    <a:pt x="1956" y="4223"/>
                    <a:pt x="2041" y="4217"/>
                    <a:pt x="2126" y="4205"/>
                  </a:cubicBezTo>
                  <a:cubicBezTo>
                    <a:pt x="3611" y="3995"/>
                    <a:pt x="6150" y="3785"/>
                    <a:pt x="10384" y="3785"/>
                  </a:cubicBezTo>
                  <a:cubicBezTo>
                    <a:pt x="14618" y="3785"/>
                    <a:pt x="17157" y="3995"/>
                    <a:pt x="18642" y="4205"/>
                  </a:cubicBezTo>
                  <a:cubicBezTo>
                    <a:pt x="18728" y="4217"/>
                    <a:pt x="18814" y="4223"/>
                    <a:pt x="18898" y="4223"/>
                  </a:cubicBezTo>
                  <a:cubicBezTo>
                    <a:pt x="19771" y="4223"/>
                    <a:pt x="20526" y="3567"/>
                    <a:pt x="20618" y="2672"/>
                  </a:cubicBezTo>
                  <a:cubicBezTo>
                    <a:pt x="20660" y="2330"/>
                    <a:pt x="20708" y="1989"/>
                    <a:pt x="20768" y="1648"/>
                  </a:cubicBezTo>
                  <a:cubicBezTo>
                    <a:pt x="18534" y="743"/>
                    <a:pt x="15223" y="1"/>
                    <a:pt x="10384" y="1"/>
                  </a:cubicBezTo>
                  <a:close/>
                </a:path>
              </a:pathLst>
            </a:custGeom>
            <a:solidFill>
              <a:srgbClr val="FAD5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5"/>
            <p:cNvSpPr/>
            <p:nvPr/>
          </p:nvSpPr>
          <p:spPr>
            <a:xfrm>
              <a:off x="433475" y="627850"/>
              <a:ext cx="103475" cy="88650"/>
            </a:xfrm>
            <a:custGeom>
              <a:avLst/>
              <a:gdLst/>
              <a:ahLst/>
              <a:cxnLst/>
              <a:rect l="l" t="t" r="r" b="b"/>
              <a:pathLst>
                <a:path w="4139" h="3546" extrusionOk="0">
                  <a:moveTo>
                    <a:pt x="2366" y="0"/>
                  </a:moveTo>
                  <a:cubicBezTo>
                    <a:pt x="791" y="6"/>
                    <a:pt x="1" y="1910"/>
                    <a:pt x="1115" y="3024"/>
                  </a:cubicBezTo>
                  <a:cubicBezTo>
                    <a:pt x="1475" y="3384"/>
                    <a:pt x="1918" y="3545"/>
                    <a:pt x="2353" y="3545"/>
                  </a:cubicBezTo>
                  <a:cubicBezTo>
                    <a:pt x="3264" y="3545"/>
                    <a:pt x="4139" y="2839"/>
                    <a:pt x="4139" y="1773"/>
                  </a:cubicBezTo>
                  <a:cubicBezTo>
                    <a:pt x="4139" y="797"/>
                    <a:pt x="3342" y="0"/>
                    <a:pt x="2366" y="0"/>
                  </a:cubicBezTo>
                  <a:close/>
                </a:path>
              </a:pathLst>
            </a:custGeom>
            <a:solidFill>
              <a:srgbClr val="EBC8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5"/>
            <p:cNvSpPr/>
            <p:nvPr/>
          </p:nvSpPr>
          <p:spPr>
            <a:xfrm>
              <a:off x="877375" y="627850"/>
              <a:ext cx="103325" cy="88650"/>
            </a:xfrm>
            <a:custGeom>
              <a:avLst/>
              <a:gdLst/>
              <a:ahLst/>
              <a:cxnLst/>
              <a:rect l="l" t="t" r="r" b="b"/>
              <a:pathLst>
                <a:path w="4133" h="3546" extrusionOk="0">
                  <a:moveTo>
                    <a:pt x="2366" y="0"/>
                  </a:moveTo>
                  <a:cubicBezTo>
                    <a:pt x="791" y="0"/>
                    <a:pt x="1" y="1910"/>
                    <a:pt x="1114" y="3024"/>
                  </a:cubicBezTo>
                  <a:cubicBezTo>
                    <a:pt x="1474" y="3384"/>
                    <a:pt x="1917" y="3545"/>
                    <a:pt x="2351" y="3545"/>
                  </a:cubicBezTo>
                  <a:cubicBezTo>
                    <a:pt x="3260" y="3545"/>
                    <a:pt x="4133" y="2839"/>
                    <a:pt x="4133" y="1773"/>
                  </a:cubicBezTo>
                  <a:cubicBezTo>
                    <a:pt x="4133" y="797"/>
                    <a:pt x="3342" y="6"/>
                    <a:pt x="2366" y="0"/>
                  </a:cubicBezTo>
                  <a:close/>
                </a:path>
              </a:pathLst>
            </a:custGeom>
            <a:solidFill>
              <a:srgbClr val="EBC8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5"/>
            <p:cNvSpPr/>
            <p:nvPr/>
          </p:nvSpPr>
          <p:spPr>
            <a:xfrm>
              <a:off x="644425" y="548050"/>
              <a:ext cx="122500" cy="104850"/>
            </a:xfrm>
            <a:custGeom>
              <a:avLst/>
              <a:gdLst/>
              <a:ahLst/>
              <a:cxnLst/>
              <a:rect l="l" t="t" r="r" b="b"/>
              <a:pathLst>
                <a:path w="4900" h="4194" extrusionOk="0">
                  <a:moveTo>
                    <a:pt x="2803" y="0"/>
                  </a:moveTo>
                  <a:cubicBezTo>
                    <a:pt x="935" y="0"/>
                    <a:pt x="1" y="2258"/>
                    <a:pt x="1324" y="3581"/>
                  </a:cubicBezTo>
                  <a:cubicBezTo>
                    <a:pt x="1723" y="3981"/>
                    <a:pt x="2258" y="4194"/>
                    <a:pt x="2801" y="4194"/>
                  </a:cubicBezTo>
                  <a:cubicBezTo>
                    <a:pt x="3073" y="4194"/>
                    <a:pt x="3346" y="4140"/>
                    <a:pt x="3606" y="4031"/>
                  </a:cubicBezTo>
                  <a:cubicBezTo>
                    <a:pt x="4390" y="3707"/>
                    <a:pt x="4899" y="2941"/>
                    <a:pt x="4899" y="2090"/>
                  </a:cubicBezTo>
                  <a:cubicBezTo>
                    <a:pt x="4899" y="935"/>
                    <a:pt x="3959" y="0"/>
                    <a:pt x="2803" y="0"/>
                  </a:cubicBezTo>
                  <a:close/>
                </a:path>
              </a:pathLst>
            </a:custGeom>
            <a:solidFill>
              <a:srgbClr val="FAD5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5"/>
            <p:cNvSpPr/>
            <p:nvPr/>
          </p:nvSpPr>
          <p:spPr>
            <a:xfrm>
              <a:off x="1011825" y="731300"/>
              <a:ext cx="122175" cy="104750"/>
            </a:xfrm>
            <a:custGeom>
              <a:avLst/>
              <a:gdLst/>
              <a:ahLst/>
              <a:cxnLst/>
              <a:rect l="l" t="t" r="r" b="b"/>
              <a:pathLst>
                <a:path w="4887" h="4190" extrusionOk="0">
                  <a:moveTo>
                    <a:pt x="2797" y="0"/>
                  </a:moveTo>
                  <a:cubicBezTo>
                    <a:pt x="934" y="0"/>
                    <a:pt x="0" y="2258"/>
                    <a:pt x="1318" y="3575"/>
                  </a:cubicBezTo>
                  <a:cubicBezTo>
                    <a:pt x="1719" y="3976"/>
                    <a:pt x="2254" y="4189"/>
                    <a:pt x="2799" y="4189"/>
                  </a:cubicBezTo>
                  <a:cubicBezTo>
                    <a:pt x="3068" y="4189"/>
                    <a:pt x="3340" y="4137"/>
                    <a:pt x="3599" y="4030"/>
                  </a:cubicBezTo>
                  <a:cubicBezTo>
                    <a:pt x="4378" y="3701"/>
                    <a:pt x="4887" y="2940"/>
                    <a:pt x="4887" y="2096"/>
                  </a:cubicBezTo>
                  <a:cubicBezTo>
                    <a:pt x="4887" y="940"/>
                    <a:pt x="3953" y="0"/>
                    <a:pt x="2797" y="0"/>
                  </a:cubicBezTo>
                  <a:close/>
                </a:path>
              </a:pathLst>
            </a:custGeom>
            <a:solidFill>
              <a:srgbClr val="FAD5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5"/>
            <p:cNvSpPr/>
            <p:nvPr/>
          </p:nvSpPr>
          <p:spPr>
            <a:xfrm>
              <a:off x="277475" y="731300"/>
              <a:ext cx="122350" cy="104750"/>
            </a:xfrm>
            <a:custGeom>
              <a:avLst/>
              <a:gdLst/>
              <a:ahLst/>
              <a:cxnLst/>
              <a:rect l="l" t="t" r="r" b="b"/>
              <a:pathLst>
                <a:path w="4894" h="4190" extrusionOk="0">
                  <a:moveTo>
                    <a:pt x="2798" y="0"/>
                  </a:moveTo>
                  <a:cubicBezTo>
                    <a:pt x="935" y="0"/>
                    <a:pt x="1" y="2258"/>
                    <a:pt x="1318" y="3575"/>
                  </a:cubicBezTo>
                  <a:cubicBezTo>
                    <a:pt x="1719" y="3976"/>
                    <a:pt x="2254" y="4189"/>
                    <a:pt x="2800" y="4189"/>
                  </a:cubicBezTo>
                  <a:cubicBezTo>
                    <a:pt x="3069" y="4189"/>
                    <a:pt x="3341" y="4137"/>
                    <a:pt x="3600" y="4030"/>
                  </a:cubicBezTo>
                  <a:cubicBezTo>
                    <a:pt x="4384" y="3701"/>
                    <a:pt x="4894" y="2940"/>
                    <a:pt x="4894" y="2096"/>
                  </a:cubicBezTo>
                  <a:cubicBezTo>
                    <a:pt x="4894" y="940"/>
                    <a:pt x="3953" y="0"/>
                    <a:pt x="2798" y="0"/>
                  </a:cubicBezTo>
                  <a:close/>
                </a:path>
              </a:pathLst>
            </a:custGeom>
            <a:solidFill>
              <a:srgbClr val="FAD5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185;p25"/>
          <p:cNvGrpSpPr/>
          <p:nvPr/>
        </p:nvGrpSpPr>
        <p:grpSpPr>
          <a:xfrm>
            <a:off x="6383262" y="2511203"/>
            <a:ext cx="700566" cy="473127"/>
            <a:chOff x="1293350" y="488125"/>
            <a:chExt cx="1221775" cy="825125"/>
          </a:xfrm>
        </p:grpSpPr>
        <p:sp>
          <p:nvSpPr>
            <p:cNvPr id="186" name="Google Shape;186;p25"/>
            <p:cNvSpPr/>
            <p:nvPr/>
          </p:nvSpPr>
          <p:spPr>
            <a:xfrm>
              <a:off x="1293400" y="636525"/>
              <a:ext cx="1221725" cy="676725"/>
            </a:xfrm>
            <a:custGeom>
              <a:avLst/>
              <a:gdLst/>
              <a:ahLst/>
              <a:cxnLst/>
              <a:rect l="l" t="t" r="r" b="b"/>
              <a:pathLst>
                <a:path w="48869" h="27069" extrusionOk="0">
                  <a:moveTo>
                    <a:pt x="16408" y="0"/>
                  </a:moveTo>
                  <a:cubicBezTo>
                    <a:pt x="6728" y="0"/>
                    <a:pt x="0" y="14263"/>
                    <a:pt x="24434" y="27068"/>
                  </a:cubicBezTo>
                  <a:cubicBezTo>
                    <a:pt x="48868" y="14263"/>
                    <a:pt x="42140" y="0"/>
                    <a:pt x="32461" y="0"/>
                  </a:cubicBezTo>
                  <a:cubicBezTo>
                    <a:pt x="29814" y="0"/>
                    <a:pt x="26946" y="1067"/>
                    <a:pt x="24434" y="3522"/>
                  </a:cubicBezTo>
                  <a:cubicBezTo>
                    <a:pt x="21923" y="1067"/>
                    <a:pt x="19055" y="0"/>
                    <a:pt x="16408" y="0"/>
                  </a:cubicBezTo>
                  <a:close/>
                </a:path>
              </a:pathLst>
            </a:custGeom>
            <a:solidFill>
              <a:srgbClr val="CB40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5"/>
            <p:cNvSpPr/>
            <p:nvPr/>
          </p:nvSpPr>
          <p:spPr>
            <a:xfrm>
              <a:off x="1293350" y="636450"/>
              <a:ext cx="644600" cy="676800"/>
            </a:xfrm>
            <a:custGeom>
              <a:avLst/>
              <a:gdLst/>
              <a:ahLst/>
              <a:cxnLst/>
              <a:rect l="l" t="t" r="r" b="b"/>
              <a:pathLst>
                <a:path w="25784" h="27072" extrusionOk="0">
                  <a:moveTo>
                    <a:pt x="16414" y="1"/>
                  </a:moveTo>
                  <a:cubicBezTo>
                    <a:pt x="6735" y="1"/>
                    <a:pt x="0" y="14261"/>
                    <a:pt x="24436" y="27071"/>
                  </a:cubicBezTo>
                  <a:cubicBezTo>
                    <a:pt x="24897" y="26832"/>
                    <a:pt x="25347" y="26586"/>
                    <a:pt x="25784" y="26347"/>
                  </a:cubicBezTo>
                  <a:cubicBezTo>
                    <a:pt x="4058" y="14334"/>
                    <a:pt x="9046" y="1321"/>
                    <a:pt x="17771" y="93"/>
                  </a:cubicBezTo>
                  <a:cubicBezTo>
                    <a:pt x="17314" y="31"/>
                    <a:pt x="16861" y="1"/>
                    <a:pt x="16414" y="1"/>
                  </a:cubicBezTo>
                  <a:close/>
                </a:path>
              </a:pathLst>
            </a:custGeom>
            <a:solidFill>
              <a:srgbClr val="A026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5"/>
            <p:cNvSpPr/>
            <p:nvPr/>
          </p:nvSpPr>
          <p:spPr>
            <a:xfrm>
              <a:off x="2174625" y="589025"/>
              <a:ext cx="122175" cy="167925"/>
            </a:xfrm>
            <a:custGeom>
              <a:avLst/>
              <a:gdLst/>
              <a:ahLst/>
              <a:cxnLst/>
              <a:rect l="l" t="t" r="r" b="b"/>
              <a:pathLst>
                <a:path w="4887" h="6717" extrusionOk="0">
                  <a:moveTo>
                    <a:pt x="2444" y="1"/>
                  </a:moveTo>
                  <a:cubicBezTo>
                    <a:pt x="2348" y="1"/>
                    <a:pt x="2252" y="53"/>
                    <a:pt x="2210" y="158"/>
                  </a:cubicBezTo>
                  <a:cubicBezTo>
                    <a:pt x="1929" y="853"/>
                    <a:pt x="1330" y="1960"/>
                    <a:pt x="102" y="3182"/>
                  </a:cubicBezTo>
                  <a:cubicBezTo>
                    <a:pt x="0" y="3278"/>
                    <a:pt x="0" y="3440"/>
                    <a:pt x="102" y="3541"/>
                  </a:cubicBezTo>
                  <a:cubicBezTo>
                    <a:pt x="1330" y="4757"/>
                    <a:pt x="1929" y="5871"/>
                    <a:pt x="2210" y="6559"/>
                  </a:cubicBezTo>
                  <a:cubicBezTo>
                    <a:pt x="2252" y="6664"/>
                    <a:pt x="2348" y="6717"/>
                    <a:pt x="2444" y="6717"/>
                  </a:cubicBezTo>
                  <a:cubicBezTo>
                    <a:pt x="2539" y="6717"/>
                    <a:pt x="2635" y="6664"/>
                    <a:pt x="2677" y="6559"/>
                  </a:cubicBezTo>
                  <a:cubicBezTo>
                    <a:pt x="2959" y="5871"/>
                    <a:pt x="3557" y="4757"/>
                    <a:pt x="4785" y="3541"/>
                  </a:cubicBezTo>
                  <a:cubicBezTo>
                    <a:pt x="4887" y="3440"/>
                    <a:pt x="4887" y="3278"/>
                    <a:pt x="4785" y="3182"/>
                  </a:cubicBezTo>
                  <a:cubicBezTo>
                    <a:pt x="3557" y="1960"/>
                    <a:pt x="2959" y="853"/>
                    <a:pt x="2677" y="158"/>
                  </a:cubicBezTo>
                  <a:cubicBezTo>
                    <a:pt x="2635" y="53"/>
                    <a:pt x="2539" y="1"/>
                    <a:pt x="2444" y="1"/>
                  </a:cubicBezTo>
                  <a:close/>
                </a:path>
              </a:pathLst>
            </a:custGeom>
            <a:solidFill>
              <a:srgbClr val="FBE1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5"/>
            <p:cNvSpPr/>
            <p:nvPr/>
          </p:nvSpPr>
          <p:spPr>
            <a:xfrm>
              <a:off x="2120275" y="488125"/>
              <a:ext cx="79825" cy="109975"/>
            </a:xfrm>
            <a:custGeom>
              <a:avLst/>
              <a:gdLst/>
              <a:ahLst/>
              <a:cxnLst/>
              <a:rect l="l" t="t" r="r" b="b"/>
              <a:pathLst>
                <a:path w="3193" h="4399" extrusionOk="0">
                  <a:moveTo>
                    <a:pt x="1599" y="1"/>
                  </a:moveTo>
                  <a:cubicBezTo>
                    <a:pt x="1537" y="1"/>
                    <a:pt x="1474" y="35"/>
                    <a:pt x="1444" y="104"/>
                  </a:cubicBezTo>
                  <a:cubicBezTo>
                    <a:pt x="1264" y="559"/>
                    <a:pt x="869" y="1284"/>
                    <a:pt x="66" y="2080"/>
                  </a:cubicBezTo>
                  <a:cubicBezTo>
                    <a:pt x="1" y="2146"/>
                    <a:pt x="1" y="2254"/>
                    <a:pt x="66" y="2314"/>
                  </a:cubicBezTo>
                  <a:cubicBezTo>
                    <a:pt x="869" y="3116"/>
                    <a:pt x="1264" y="3841"/>
                    <a:pt x="1444" y="4296"/>
                  </a:cubicBezTo>
                  <a:cubicBezTo>
                    <a:pt x="1474" y="4365"/>
                    <a:pt x="1537" y="4399"/>
                    <a:pt x="1599" y="4399"/>
                  </a:cubicBezTo>
                  <a:cubicBezTo>
                    <a:pt x="1661" y="4399"/>
                    <a:pt x="1722" y="4365"/>
                    <a:pt x="1749" y="4296"/>
                  </a:cubicBezTo>
                  <a:cubicBezTo>
                    <a:pt x="1935" y="3841"/>
                    <a:pt x="2324" y="3116"/>
                    <a:pt x="3133" y="2314"/>
                  </a:cubicBezTo>
                  <a:cubicBezTo>
                    <a:pt x="3192" y="2254"/>
                    <a:pt x="3192" y="2146"/>
                    <a:pt x="3133" y="2080"/>
                  </a:cubicBezTo>
                  <a:cubicBezTo>
                    <a:pt x="2324" y="1284"/>
                    <a:pt x="1935" y="559"/>
                    <a:pt x="1749" y="104"/>
                  </a:cubicBezTo>
                  <a:cubicBezTo>
                    <a:pt x="1722" y="35"/>
                    <a:pt x="1661" y="1"/>
                    <a:pt x="1599" y="1"/>
                  </a:cubicBezTo>
                  <a:close/>
                </a:path>
              </a:pathLst>
            </a:custGeom>
            <a:solidFill>
              <a:srgbClr val="FAD5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circle(in)">
                                      <p:cBhvr>
                                        <p:cTn id="7" dur="2000"/>
                                        <p:tgtEl>
                                          <p:spTgt spid="17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72">
                                            <p:txEl>
                                              <p:pRg st="0" end="0"/>
                                            </p:txEl>
                                          </p:spTgt>
                                        </p:tgtEl>
                                        <p:attrNameLst>
                                          <p:attrName>style.visibility</p:attrName>
                                        </p:attrNameLst>
                                      </p:cBhvr>
                                      <p:to>
                                        <p:strVal val="visible"/>
                                      </p:to>
                                    </p:set>
                                    <p:animEffect transition="in" filter="wipe(down)">
                                      <p:cBhvr>
                                        <p:cTn id="12" dur="500"/>
                                        <p:tgtEl>
                                          <p:spTgt spid="17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72">
                                            <p:txEl>
                                              <p:pRg st="1" end="1"/>
                                            </p:txEl>
                                          </p:spTgt>
                                        </p:tgtEl>
                                        <p:attrNameLst>
                                          <p:attrName>style.visibility</p:attrName>
                                        </p:attrNameLst>
                                      </p:cBhvr>
                                      <p:to>
                                        <p:strVal val="visible"/>
                                      </p:to>
                                    </p:set>
                                    <p:animEffect transition="in" filter="wipe(down)">
                                      <p:cBhvr>
                                        <p:cTn id="17" dur="500"/>
                                        <p:tgtEl>
                                          <p:spTgt spid="17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72">
                                            <p:txEl>
                                              <p:pRg st="2" end="2"/>
                                            </p:txEl>
                                          </p:spTgt>
                                        </p:tgtEl>
                                        <p:attrNameLst>
                                          <p:attrName>style.visibility</p:attrName>
                                        </p:attrNameLst>
                                      </p:cBhvr>
                                      <p:to>
                                        <p:strVal val="visible"/>
                                      </p:to>
                                    </p:set>
                                    <p:animEffect transition="in" filter="wipe(down)">
                                      <p:cBhvr>
                                        <p:cTn id="22" dur="500"/>
                                        <p:tgtEl>
                                          <p:spTgt spid="17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171"/>
                                        </p:tgtEl>
                                        <p:attrNameLst>
                                          <p:attrName>style.visibility</p:attrName>
                                        </p:attrNameLst>
                                      </p:cBhvr>
                                      <p:to>
                                        <p:strVal val="visible"/>
                                      </p:to>
                                    </p:set>
                                    <p:animEffect transition="in" filter="wheel(1)">
                                      <p:cBhvr>
                                        <p:cTn id="27" dur="2000"/>
                                        <p:tgtEl>
                                          <p:spTgt spid="17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70">
                                            <p:txEl>
                                              <p:pRg st="0" end="0"/>
                                            </p:txEl>
                                          </p:spTgt>
                                        </p:tgtEl>
                                        <p:attrNameLst>
                                          <p:attrName>style.visibility</p:attrName>
                                        </p:attrNameLst>
                                      </p:cBhvr>
                                      <p:to>
                                        <p:strVal val="visible"/>
                                      </p:to>
                                    </p:set>
                                    <p:animEffect transition="in" filter="wipe(down)">
                                      <p:cBhvr>
                                        <p:cTn id="32" dur="500"/>
                                        <p:tgtEl>
                                          <p:spTgt spid="170">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70">
                                            <p:txEl>
                                              <p:pRg st="1" end="1"/>
                                            </p:txEl>
                                          </p:spTgt>
                                        </p:tgtEl>
                                        <p:attrNameLst>
                                          <p:attrName>style.visibility</p:attrName>
                                        </p:attrNameLst>
                                      </p:cBhvr>
                                      <p:to>
                                        <p:strVal val="visible"/>
                                      </p:to>
                                    </p:set>
                                    <p:animEffect transition="in" filter="wipe(down)">
                                      <p:cBhvr>
                                        <p:cTn id="37" dur="500"/>
                                        <p:tgtEl>
                                          <p:spTgt spid="170">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70">
                                            <p:txEl>
                                              <p:pRg st="2" end="2"/>
                                            </p:txEl>
                                          </p:spTgt>
                                        </p:tgtEl>
                                        <p:attrNameLst>
                                          <p:attrName>style.visibility</p:attrName>
                                        </p:attrNameLst>
                                      </p:cBhvr>
                                      <p:to>
                                        <p:strVal val="visible"/>
                                      </p:to>
                                    </p:set>
                                    <p:animEffect transition="in" filter="wipe(down)">
                                      <p:cBhvr>
                                        <p:cTn id="42" dur="500"/>
                                        <p:tgtEl>
                                          <p:spTgt spid="17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build="p"/>
      <p:bldP spid="171" grpId="0"/>
      <p:bldP spid="172" grpId="0" build="p"/>
      <p:bldP spid="17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26"/>
          <p:cNvPicPr preferRelativeResize="0"/>
          <p:nvPr/>
        </p:nvPicPr>
        <p:blipFill>
          <a:blip r:embed="rId3">
            <a:alphaModFix/>
          </a:blip>
          <a:stretch>
            <a:fillRect/>
          </a:stretch>
        </p:blipFill>
        <p:spPr>
          <a:xfrm>
            <a:off x="619950" y="-1453575"/>
            <a:ext cx="7904099" cy="3712923"/>
          </a:xfrm>
          <a:prstGeom prst="rect">
            <a:avLst/>
          </a:prstGeom>
          <a:noFill/>
          <a:ln>
            <a:noFill/>
          </a:ln>
        </p:spPr>
      </p:pic>
      <p:sp>
        <p:nvSpPr>
          <p:cNvPr id="195" name="Google Shape;195;p26"/>
          <p:cNvSpPr txBox="1">
            <a:spLocks noGrp="1"/>
          </p:cNvSpPr>
          <p:nvPr>
            <p:ph type="ctrTitle"/>
          </p:nvPr>
        </p:nvSpPr>
        <p:spPr>
          <a:xfrm>
            <a:off x="619900" y="165229"/>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4. quy trình làm sản phẩm</a:t>
            </a:r>
            <a:endParaRPr/>
          </a:p>
        </p:txBody>
      </p:sp>
      <p:sp>
        <p:nvSpPr>
          <p:cNvPr id="196" name="Google Shape;196;p26"/>
          <p:cNvSpPr txBox="1"/>
          <p:nvPr/>
        </p:nvSpPr>
        <p:spPr>
          <a:xfrm>
            <a:off x="6700125" y="3106325"/>
            <a:ext cx="1602900" cy="952148"/>
          </a:xfrm>
          <a:prstGeom prst="rect">
            <a:avLst/>
          </a:prstGeom>
          <a:noFill/>
          <a:ln>
            <a:noFill/>
          </a:ln>
        </p:spPr>
        <p:txBody>
          <a:bodyPr spcFirstLastPara="1" wrap="square" lIns="0" tIns="4775" rIns="0" bIns="0" anchor="t" anchorCtr="0">
            <a:noAutofit/>
          </a:bodyPr>
          <a:lstStyle/>
          <a:p>
            <a:pPr marL="0" marR="0" lvl="0" indent="0" algn="ctr" rtl="0">
              <a:lnSpc>
                <a:spcPct val="115000"/>
              </a:lnSpc>
              <a:spcBef>
                <a:spcPts val="0"/>
              </a:spcBef>
              <a:spcAft>
                <a:spcPts val="0"/>
              </a:spcAft>
              <a:buNone/>
            </a:pPr>
            <a:r>
              <a:rPr lang="en-US" sz="1100">
                <a:solidFill>
                  <a:schemeClr val="dk1"/>
                </a:solidFill>
                <a:latin typeface="Muli"/>
                <a:ea typeface="Muli"/>
                <a:cs typeface="Muli"/>
                <a:sym typeface="Muli"/>
              </a:rPr>
              <a:t>T</a:t>
            </a:r>
            <a:r>
              <a:rPr lang="es" sz="1100">
                <a:solidFill>
                  <a:schemeClr val="dk1"/>
                </a:solidFill>
                <a:latin typeface="Muli"/>
                <a:ea typeface="Muli"/>
                <a:cs typeface="Muli"/>
                <a:sym typeface="Muli"/>
              </a:rPr>
              <a:t>hêm chức năng tìm kiếm sản phẩm, lọc sản phẩm theo giá, người bán, danh mục, trang mua hàng…</a:t>
            </a:r>
            <a:endParaRPr sz="1100">
              <a:solidFill>
                <a:schemeClr val="dk1"/>
              </a:solidFill>
              <a:latin typeface="Muli"/>
              <a:ea typeface="Muli"/>
              <a:cs typeface="Muli"/>
              <a:sym typeface="Muli"/>
            </a:endParaRPr>
          </a:p>
        </p:txBody>
      </p:sp>
      <p:sp>
        <p:nvSpPr>
          <p:cNvPr id="197" name="Google Shape;197;p26"/>
          <p:cNvSpPr txBox="1"/>
          <p:nvPr/>
        </p:nvSpPr>
        <p:spPr>
          <a:xfrm>
            <a:off x="811246" y="3239607"/>
            <a:ext cx="1602900" cy="1040043"/>
          </a:xfrm>
          <a:prstGeom prst="rect">
            <a:avLst/>
          </a:prstGeom>
          <a:noFill/>
          <a:ln>
            <a:noFill/>
          </a:ln>
        </p:spPr>
        <p:txBody>
          <a:bodyPr spcFirstLastPara="1" wrap="square" lIns="0" tIns="4775" rIns="0" bIns="0" anchor="t" anchorCtr="0">
            <a:noAutofit/>
          </a:bodyPr>
          <a:lstStyle/>
          <a:p>
            <a:pPr marL="0" marR="0" lvl="0" indent="0" algn="ctr" rtl="0">
              <a:lnSpc>
                <a:spcPct val="115000"/>
              </a:lnSpc>
              <a:spcBef>
                <a:spcPts val="0"/>
              </a:spcBef>
              <a:spcAft>
                <a:spcPts val="0"/>
              </a:spcAft>
              <a:buNone/>
            </a:pPr>
            <a:r>
              <a:rPr lang="en-US" sz="1100">
                <a:solidFill>
                  <a:schemeClr val="dk1"/>
                </a:solidFill>
                <a:latin typeface="Muli"/>
                <a:ea typeface="Muli"/>
                <a:cs typeface="Muli"/>
                <a:sym typeface="Muli"/>
              </a:rPr>
              <a:t>L</a:t>
            </a:r>
            <a:r>
              <a:rPr lang="es" sz="1100">
                <a:solidFill>
                  <a:schemeClr val="dk1"/>
                </a:solidFill>
                <a:latin typeface="Muli"/>
                <a:ea typeface="Muli"/>
                <a:cs typeface="Muli"/>
                <a:sym typeface="Muli"/>
              </a:rPr>
              <a:t>àm HTML CSS trước</a:t>
            </a:r>
          </a:p>
          <a:p>
            <a:pPr marL="0" marR="0" lvl="0" indent="0" algn="ctr" rtl="0">
              <a:lnSpc>
                <a:spcPct val="115000"/>
              </a:lnSpc>
              <a:spcBef>
                <a:spcPts val="0"/>
              </a:spcBef>
              <a:spcAft>
                <a:spcPts val="0"/>
              </a:spcAft>
              <a:buNone/>
            </a:pPr>
            <a:r>
              <a:rPr lang="es" sz="1100">
                <a:solidFill>
                  <a:schemeClr val="dk1"/>
                </a:solidFill>
                <a:latin typeface="Muli"/>
                <a:ea typeface="Muli"/>
                <a:cs typeface="Muli"/>
                <a:sym typeface="Muli"/>
              </a:rPr>
              <a:t>(Trang sản phẩm, giỏ hàng, đăng nhập, đăng ký, thêm sản phẩm, danh mục sản phẩm)</a:t>
            </a:r>
            <a:endParaRPr sz="1100">
              <a:solidFill>
                <a:schemeClr val="dk1"/>
              </a:solidFill>
              <a:latin typeface="Muli"/>
              <a:ea typeface="Muli"/>
              <a:cs typeface="Muli"/>
              <a:sym typeface="Muli"/>
            </a:endParaRPr>
          </a:p>
        </p:txBody>
      </p:sp>
      <p:sp>
        <p:nvSpPr>
          <p:cNvPr id="198" name="Google Shape;198;p26"/>
          <p:cNvSpPr txBox="1"/>
          <p:nvPr/>
        </p:nvSpPr>
        <p:spPr>
          <a:xfrm>
            <a:off x="6700125" y="2686800"/>
            <a:ext cx="1602900" cy="475500"/>
          </a:xfrm>
          <a:prstGeom prst="rect">
            <a:avLst/>
          </a:prstGeom>
          <a:noFill/>
          <a:ln>
            <a:noFill/>
          </a:ln>
        </p:spPr>
        <p:txBody>
          <a:bodyPr spcFirstLastPara="1" wrap="square" lIns="0" tIns="4775" rIns="0" bIns="0" anchor="b" anchorCtr="0">
            <a:noAutofit/>
          </a:bodyPr>
          <a:lstStyle/>
          <a:p>
            <a:pPr marL="0" marR="0" lvl="0" indent="0" algn="ctr" rtl="0">
              <a:lnSpc>
                <a:spcPct val="115000"/>
              </a:lnSpc>
              <a:spcBef>
                <a:spcPts val="0"/>
              </a:spcBef>
              <a:spcAft>
                <a:spcPts val="0"/>
              </a:spcAft>
              <a:buNone/>
            </a:pPr>
            <a:r>
              <a:rPr lang="en-US" sz="2400" b="1">
                <a:solidFill>
                  <a:schemeClr val="accent2"/>
                </a:solidFill>
                <a:latin typeface="Amatic SC"/>
                <a:ea typeface="Amatic SC"/>
                <a:cs typeface="Amatic SC"/>
                <a:sym typeface="Amatic SC"/>
              </a:rPr>
              <a:t>Week 4</a:t>
            </a:r>
            <a:endParaRPr sz="2400" b="1">
              <a:solidFill>
                <a:schemeClr val="accent2"/>
              </a:solidFill>
              <a:latin typeface="Amatic SC"/>
              <a:ea typeface="Amatic SC"/>
              <a:cs typeface="Amatic SC"/>
              <a:sym typeface="Amatic SC"/>
            </a:endParaRPr>
          </a:p>
        </p:txBody>
      </p:sp>
      <p:sp>
        <p:nvSpPr>
          <p:cNvPr id="199" name="Google Shape;199;p26"/>
          <p:cNvSpPr txBox="1"/>
          <p:nvPr/>
        </p:nvSpPr>
        <p:spPr>
          <a:xfrm>
            <a:off x="619900" y="2701863"/>
            <a:ext cx="2062187" cy="475500"/>
          </a:xfrm>
          <a:prstGeom prst="rect">
            <a:avLst/>
          </a:prstGeom>
          <a:noFill/>
          <a:ln>
            <a:noFill/>
          </a:ln>
        </p:spPr>
        <p:txBody>
          <a:bodyPr spcFirstLastPara="1" wrap="square" lIns="0" tIns="4775" rIns="0" bIns="0" anchor="b" anchorCtr="0">
            <a:noAutofit/>
          </a:bodyPr>
          <a:lstStyle/>
          <a:p>
            <a:pPr marL="0" marR="0" lvl="0" indent="0" algn="ctr" rtl="0">
              <a:lnSpc>
                <a:spcPct val="115000"/>
              </a:lnSpc>
              <a:spcBef>
                <a:spcPts val="0"/>
              </a:spcBef>
              <a:spcAft>
                <a:spcPts val="0"/>
              </a:spcAft>
              <a:buNone/>
            </a:pPr>
            <a:r>
              <a:rPr lang="en-US" sz="2400" b="1">
                <a:solidFill>
                  <a:schemeClr val="accent2"/>
                </a:solidFill>
                <a:latin typeface="Amatic SC"/>
                <a:ea typeface="Amatic SC"/>
                <a:cs typeface="Amatic SC"/>
                <a:sym typeface="Amatic SC"/>
              </a:rPr>
              <a:t>Week 1</a:t>
            </a:r>
            <a:endParaRPr sz="2400" b="1">
              <a:solidFill>
                <a:schemeClr val="accent2"/>
              </a:solidFill>
              <a:latin typeface="Amatic SC"/>
              <a:ea typeface="Amatic SC"/>
              <a:cs typeface="Amatic SC"/>
              <a:sym typeface="Amatic SC"/>
            </a:endParaRPr>
          </a:p>
        </p:txBody>
      </p:sp>
      <p:sp>
        <p:nvSpPr>
          <p:cNvPr id="200" name="Google Shape;200;p26"/>
          <p:cNvSpPr txBox="1"/>
          <p:nvPr/>
        </p:nvSpPr>
        <p:spPr>
          <a:xfrm>
            <a:off x="4737175" y="3804149"/>
            <a:ext cx="1602900" cy="952149"/>
          </a:xfrm>
          <a:prstGeom prst="rect">
            <a:avLst/>
          </a:prstGeom>
          <a:noFill/>
          <a:ln>
            <a:noFill/>
          </a:ln>
        </p:spPr>
        <p:txBody>
          <a:bodyPr spcFirstLastPara="1" wrap="square" lIns="0" tIns="4775" rIns="0" bIns="0" anchor="t" anchorCtr="0">
            <a:noAutofit/>
          </a:bodyPr>
          <a:lstStyle/>
          <a:p>
            <a:pPr marL="0" marR="0" lvl="0" indent="0" algn="ctr" rtl="0">
              <a:lnSpc>
                <a:spcPct val="115000"/>
              </a:lnSpc>
              <a:spcBef>
                <a:spcPts val="0"/>
              </a:spcBef>
              <a:spcAft>
                <a:spcPts val="0"/>
              </a:spcAft>
              <a:buNone/>
            </a:pPr>
            <a:r>
              <a:rPr lang="en-US" sz="1100">
                <a:solidFill>
                  <a:schemeClr val="dk1"/>
                </a:solidFill>
                <a:latin typeface="Muli"/>
                <a:ea typeface="Muli"/>
                <a:cs typeface="Muli"/>
                <a:sym typeface="Muli"/>
              </a:rPr>
              <a:t>L</a:t>
            </a:r>
            <a:r>
              <a:rPr lang="es" sz="1100">
                <a:solidFill>
                  <a:schemeClr val="dk1"/>
                </a:solidFill>
                <a:latin typeface="Muli"/>
                <a:ea typeface="Muli"/>
                <a:cs typeface="Muli"/>
                <a:sym typeface="Muli"/>
              </a:rPr>
              <a:t>àm trang chủ, filter bar, …</a:t>
            </a:r>
            <a:endParaRPr sz="1100">
              <a:solidFill>
                <a:schemeClr val="dk1"/>
              </a:solidFill>
              <a:latin typeface="Muli"/>
              <a:ea typeface="Muli"/>
              <a:cs typeface="Muli"/>
              <a:sym typeface="Muli"/>
            </a:endParaRPr>
          </a:p>
        </p:txBody>
      </p:sp>
      <p:sp>
        <p:nvSpPr>
          <p:cNvPr id="201" name="Google Shape;201;p26"/>
          <p:cNvSpPr txBox="1"/>
          <p:nvPr/>
        </p:nvSpPr>
        <p:spPr>
          <a:xfrm>
            <a:off x="4737162" y="3400924"/>
            <a:ext cx="1602900" cy="475500"/>
          </a:xfrm>
          <a:prstGeom prst="rect">
            <a:avLst/>
          </a:prstGeom>
          <a:noFill/>
          <a:ln>
            <a:noFill/>
          </a:ln>
        </p:spPr>
        <p:txBody>
          <a:bodyPr spcFirstLastPara="1" wrap="square" lIns="0" tIns="4775" rIns="0" bIns="0" anchor="b" anchorCtr="0">
            <a:noAutofit/>
          </a:bodyPr>
          <a:lstStyle/>
          <a:p>
            <a:pPr marL="0" marR="0" lvl="0" indent="0" algn="ctr" rtl="0">
              <a:lnSpc>
                <a:spcPct val="115000"/>
              </a:lnSpc>
              <a:spcBef>
                <a:spcPts val="0"/>
              </a:spcBef>
              <a:spcAft>
                <a:spcPts val="0"/>
              </a:spcAft>
              <a:buNone/>
            </a:pPr>
            <a:r>
              <a:rPr lang="en-US" sz="2400" b="1">
                <a:solidFill>
                  <a:schemeClr val="accent2"/>
                </a:solidFill>
                <a:latin typeface="Amatic SC"/>
                <a:ea typeface="Amatic SC"/>
                <a:cs typeface="Amatic SC"/>
                <a:sym typeface="Amatic SC"/>
              </a:rPr>
              <a:t>W</a:t>
            </a:r>
            <a:r>
              <a:rPr lang="es" sz="2400" b="1">
                <a:solidFill>
                  <a:schemeClr val="accent2"/>
                </a:solidFill>
                <a:latin typeface="Amatic SC"/>
                <a:ea typeface="Amatic SC"/>
                <a:cs typeface="Amatic SC"/>
                <a:sym typeface="Amatic SC"/>
              </a:rPr>
              <a:t>eek 3</a:t>
            </a:r>
            <a:endParaRPr sz="2400" b="1">
              <a:solidFill>
                <a:schemeClr val="accent2"/>
              </a:solidFill>
              <a:latin typeface="Amatic SC"/>
              <a:ea typeface="Amatic SC"/>
              <a:cs typeface="Amatic SC"/>
              <a:sym typeface="Amatic SC"/>
            </a:endParaRPr>
          </a:p>
        </p:txBody>
      </p:sp>
      <p:sp>
        <p:nvSpPr>
          <p:cNvPr id="202" name="Google Shape;202;p26"/>
          <p:cNvSpPr txBox="1"/>
          <p:nvPr/>
        </p:nvSpPr>
        <p:spPr>
          <a:xfrm>
            <a:off x="2774204" y="3328650"/>
            <a:ext cx="1602900" cy="475500"/>
          </a:xfrm>
          <a:prstGeom prst="rect">
            <a:avLst/>
          </a:prstGeom>
          <a:noFill/>
          <a:ln>
            <a:noFill/>
          </a:ln>
        </p:spPr>
        <p:txBody>
          <a:bodyPr spcFirstLastPara="1" wrap="square" lIns="0" tIns="4775" rIns="0" bIns="0" anchor="b" anchorCtr="0">
            <a:noAutofit/>
          </a:bodyPr>
          <a:lstStyle/>
          <a:p>
            <a:pPr marL="0" marR="0" lvl="0" indent="0" algn="ctr" rtl="0">
              <a:lnSpc>
                <a:spcPct val="115000"/>
              </a:lnSpc>
              <a:spcBef>
                <a:spcPts val="0"/>
              </a:spcBef>
              <a:spcAft>
                <a:spcPts val="0"/>
              </a:spcAft>
              <a:buNone/>
            </a:pPr>
            <a:r>
              <a:rPr lang="en-US" sz="2400" b="1">
                <a:solidFill>
                  <a:schemeClr val="accent2"/>
                </a:solidFill>
                <a:latin typeface="Amatic SC"/>
                <a:ea typeface="Amatic SC"/>
                <a:cs typeface="Amatic SC"/>
                <a:sym typeface="Amatic SC"/>
              </a:rPr>
              <a:t>Week 2</a:t>
            </a:r>
            <a:endParaRPr sz="2400" b="1">
              <a:solidFill>
                <a:schemeClr val="accent2"/>
              </a:solidFill>
              <a:latin typeface="Amatic SC"/>
              <a:ea typeface="Amatic SC"/>
              <a:cs typeface="Amatic SC"/>
              <a:sym typeface="Amatic SC"/>
            </a:endParaRPr>
          </a:p>
        </p:txBody>
      </p:sp>
      <p:sp>
        <p:nvSpPr>
          <p:cNvPr id="203" name="Google Shape;203;p26"/>
          <p:cNvSpPr txBox="1"/>
          <p:nvPr/>
        </p:nvSpPr>
        <p:spPr>
          <a:xfrm>
            <a:off x="2774203" y="3876424"/>
            <a:ext cx="1602900" cy="475500"/>
          </a:xfrm>
          <a:prstGeom prst="rect">
            <a:avLst/>
          </a:prstGeom>
          <a:noFill/>
          <a:ln>
            <a:noFill/>
          </a:ln>
        </p:spPr>
        <p:txBody>
          <a:bodyPr spcFirstLastPara="1" wrap="square" lIns="0" tIns="4775" rIns="0" bIns="0" anchor="t" anchorCtr="0">
            <a:noAutofit/>
          </a:bodyPr>
          <a:lstStyle/>
          <a:p>
            <a:pPr marL="0" marR="0" lvl="0" indent="0" algn="ctr" rtl="0">
              <a:lnSpc>
                <a:spcPct val="115000"/>
              </a:lnSpc>
              <a:spcBef>
                <a:spcPts val="0"/>
              </a:spcBef>
              <a:spcAft>
                <a:spcPts val="0"/>
              </a:spcAft>
              <a:buNone/>
            </a:pPr>
            <a:r>
              <a:rPr lang="es" sz="1100">
                <a:solidFill>
                  <a:schemeClr val="dk1"/>
                </a:solidFill>
                <a:latin typeface="Muli"/>
                <a:ea typeface="Muli"/>
                <a:cs typeface="Muli"/>
                <a:sym typeface="Muli"/>
              </a:rPr>
              <a:t>Thêm JS vào những trang trước…</a:t>
            </a:r>
            <a:endParaRPr sz="1100">
              <a:solidFill>
                <a:schemeClr val="dk1"/>
              </a:solidFill>
              <a:latin typeface="Muli"/>
              <a:ea typeface="Muli"/>
              <a:cs typeface="Muli"/>
              <a:sym typeface="Muli"/>
            </a:endParaRPr>
          </a:p>
        </p:txBody>
      </p:sp>
      <p:cxnSp>
        <p:nvCxnSpPr>
          <p:cNvPr id="204" name="Google Shape;204;p26"/>
          <p:cNvCxnSpPr/>
          <p:nvPr/>
        </p:nvCxnSpPr>
        <p:spPr>
          <a:xfrm rot="-5400000">
            <a:off x="1339250" y="1854450"/>
            <a:ext cx="1105800" cy="558900"/>
          </a:xfrm>
          <a:prstGeom prst="curvedConnector3">
            <a:avLst>
              <a:gd name="adj1" fmla="val 50000"/>
            </a:avLst>
          </a:prstGeom>
          <a:noFill/>
          <a:ln w="19050" cap="flat" cmpd="sng">
            <a:solidFill>
              <a:schemeClr val="accent2"/>
            </a:solidFill>
            <a:prstDash val="solid"/>
            <a:round/>
            <a:headEnd type="none" w="med" len="med"/>
            <a:tailEnd type="none" w="med" len="med"/>
          </a:ln>
        </p:spPr>
      </p:cxnSp>
      <p:cxnSp>
        <p:nvCxnSpPr>
          <p:cNvPr id="205" name="Google Shape;205;p26"/>
          <p:cNvCxnSpPr>
            <a:stCxn id="202" idx="0"/>
          </p:cNvCxnSpPr>
          <p:nvPr/>
        </p:nvCxnSpPr>
        <p:spPr>
          <a:xfrm rot="-5400000">
            <a:off x="3303554" y="2383950"/>
            <a:ext cx="1216800" cy="672600"/>
          </a:xfrm>
          <a:prstGeom prst="curvedConnector3">
            <a:avLst>
              <a:gd name="adj1" fmla="val 50000"/>
            </a:avLst>
          </a:prstGeom>
          <a:noFill/>
          <a:ln w="19050" cap="flat" cmpd="sng">
            <a:solidFill>
              <a:schemeClr val="accent2"/>
            </a:solidFill>
            <a:prstDash val="solid"/>
            <a:round/>
            <a:headEnd type="none" w="med" len="med"/>
            <a:tailEnd type="none" w="med" len="med"/>
          </a:ln>
        </p:spPr>
      </p:cxnSp>
      <p:cxnSp>
        <p:nvCxnSpPr>
          <p:cNvPr id="206" name="Google Shape;206;p26"/>
          <p:cNvCxnSpPr>
            <a:stCxn id="201" idx="0"/>
          </p:cNvCxnSpPr>
          <p:nvPr/>
        </p:nvCxnSpPr>
        <p:spPr>
          <a:xfrm rot="5400000" flipH="1">
            <a:off x="4582212" y="2444524"/>
            <a:ext cx="1222500" cy="690300"/>
          </a:xfrm>
          <a:prstGeom prst="curvedConnector3">
            <a:avLst>
              <a:gd name="adj1" fmla="val 50000"/>
            </a:avLst>
          </a:prstGeom>
          <a:noFill/>
          <a:ln w="19050" cap="flat" cmpd="sng">
            <a:solidFill>
              <a:schemeClr val="accent2"/>
            </a:solidFill>
            <a:prstDash val="solid"/>
            <a:round/>
            <a:headEnd type="none" w="med" len="med"/>
            <a:tailEnd type="none" w="med" len="med"/>
          </a:ln>
        </p:spPr>
      </p:cxnSp>
      <p:cxnSp>
        <p:nvCxnSpPr>
          <p:cNvPr id="207" name="Google Shape;207;p26"/>
          <p:cNvCxnSpPr>
            <a:stCxn id="198" idx="0"/>
          </p:cNvCxnSpPr>
          <p:nvPr/>
        </p:nvCxnSpPr>
        <p:spPr>
          <a:xfrm rot="5400000" flipH="1">
            <a:off x="6622125" y="1807350"/>
            <a:ext cx="1239000" cy="519900"/>
          </a:xfrm>
          <a:prstGeom prst="curvedConnector3">
            <a:avLst>
              <a:gd name="adj1" fmla="val 50000"/>
            </a:avLst>
          </a:prstGeom>
          <a:noFill/>
          <a:ln w="19050"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95"/>
                                        </p:tgtEl>
                                        <p:attrNameLst>
                                          <p:attrName>style.visibility</p:attrName>
                                        </p:attrNameLst>
                                      </p:cBhvr>
                                      <p:to>
                                        <p:strVal val="visible"/>
                                      </p:to>
                                    </p:set>
                                    <p:animEffect transition="in" filter="wheel(1)">
                                      <p:cBhvr>
                                        <p:cTn id="7" dur="2000"/>
                                        <p:tgtEl>
                                          <p:spTgt spid="19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97"/>
                                        </p:tgtEl>
                                        <p:attrNameLst>
                                          <p:attrName>style.visibility</p:attrName>
                                        </p:attrNameLst>
                                      </p:cBhvr>
                                      <p:to>
                                        <p:strVal val="visible"/>
                                      </p:to>
                                    </p:set>
                                    <p:anim calcmode="lin" valueType="num">
                                      <p:cBhvr additive="base">
                                        <p:cTn id="12" dur="500" fill="hold"/>
                                        <p:tgtEl>
                                          <p:spTgt spid="197"/>
                                        </p:tgtEl>
                                        <p:attrNameLst>
                                          <p:attrName>ppt_x</p:attrName>
                                        </p:attrNameLst>
                                      </p:cBhvr>
                                      <p:tavLst>
                                        <p:tav tm="0">
                                          <p:val>
                                            <p:strVal val="#ppt_x"/>
                                          </p:val>
                                        </p:tav>
                                        <p:tav tm="100000">
                                          <p:val>
                                            <p:strVal val="#ppt_x"/>
                                          </p:val>
                                        </p:tav>
                                      </p:tavLst>
                                    </p:anim>
                                    <p:anim calcmode="lin" valueType="num">
                                      <p:cBhvr additive="base">
                                        <p:cTn id="13" dur="500" fill="hold"/>
                                        <p:tgtEl>
                                          <p:spTgt spid="19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03"/>
                                        </p:tgtEl>
                                        <p:attrNameLst>
                                          <p:attrName>style.visibility</p:attrName>
                                        </p:attrNameLst>
                                      </p:cBhvr>
                                      <p:to>
                                        <p:strVal val="visible"/>
                                      </p:to>
                                    </p:set>
                                    <p:animEffect transition="in" filter="wipe(down)">
                                      <p:cBhvr>
                                        <p:cTn id="18" dur="500"/>
                                        <p:tgtEl>
                                          <p:spTgt spid="203"/>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200"/>
                                        </p:tgtEl>
                                        <p:attrNameLst>
                                          <p:attrName>style.visibility</p:attrName>
                                        </p:attrNameLst>
                                      </p:cBhvr>
                                      <p:to>
                                        <p:strVal val="visible"/>
                                      </p:to>
                                    </p:set>
                                    <p:animEffect transition="in" filter="barn(inVertical)">
                                      <p:cBhvr>
                                        <p:cTn id="23" dur="500"/>
                                        <p:tgtEl>
                                          <p:spTgt spid="200"/>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96">
                                            <p:txEl>
                                              <p:pRg st="0" end="0"/>
                                            </p:txEl>
                                          </p:spTgt>
                                        </p:tgtEl>
                                        <p:attrNameLst>
                                          <p:attrName>style.visibility</p:attrName>
                                        </p:attrNameLst>
                                      </p:cBhvr>
                                      <p:to>
                                        <p:strVal val="visible"/>
                                      </p:to>
                                    </p:set>
                                    <p:animEffect transition="in" filter="fade">
                                      <p:cBhvr>
                                        <p:cTn id="28" dur="1000"/>
                                        <p:tgtEl>
                                          <p:spTgt spid="196">
                                            <p:txEl>
                                              <p:pRg st="0" end="0"/>
                                            </p:txEl>
                                          </p:spTgt>
                                        </p:tgtEl>
                                      </p:cBhvr>
                                    </p:animEffect>
                                    <p:anim calcmode="lin" valueType="num">
                                      <p:cBhvr>
                                        <p:cTn id="29" dur="1000" fill="hold"/>
                                        <p:tgtEl>
                                          <p:spTgt spid="196">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19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p:bldP spid="197" grpId="0"/>
      <p:bldP spid="200" grpId="0"/>
      <p:bldP spid="20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29"/>
          <p:cNvSpPr txBox="1">
            <a:spLocks noGrp="1"/>
          </p:cNvSpPr>
          <p:nvPr>
            <p:ph type="ctrTitle"/>
          </p:nvPr>
        </p:nvSpPr>
        <p:spPr>
          <a:xfrm>
            <a:off x="619900" y="165229"/>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4. </a:t>
            </a:r>
            <a:r>
              <a:rPr lang="en-US"/>
              <a:t>P</a:t>
            </a:r>
            <a:r>
              <a:rPr lang="es"/>
              <a:t>hân công</a:t>
            </a:r>
            <a:endParaRPr/>
          </a:p>
        </p:txBody>
      </p:sp>
      <p:sp>
        <p:nvSpPr>
          <p:cNvPr id="333" name="Google Shape;333;p29"/>
          <p:cNvSpPr/>
          <p:nvPr/>
        </p:nvSpPr>
        <p:spPr>
          <a:xfrm>
            <a:off x="1781200" y="1605944"/>
            <a:ext cx="5581500" cy="2448900"/>
          </a:xfrm>
          <a:prstGeom prst="round2DiagRect">
            <a:avLst>
              <a:gd name="adj1" fmla="val 16667"/>
              <a:gd name="adj2" fmla="val 0"/>
            </a:avLst>
          </a:prstGeom>
          <a:solidFill>
            <a:srgbClr val="E6555C">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9"/>
          <p:cNvSpPr txBox="1">
            <a:spLocks noGrp="1"/>
          </p:cNvSpPr>
          <p:nvPr>
            <p:ph type="ctrTitle" idx="3"/>
          </p:nvPr>
        </p:nvSpPr>
        <p:spPr>
          <a:xfrm>
            <a:off x="2859072" y="1993906"/>
            <a:ext cx="1653000" cy="319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a:solidFill>
                  <a:schemeClr val="accent1"/>
                </a:solidFill>
              </a:rPr>
              <a:t>LINH</a:t>
            </a:r>
            <a:endParaRPr sz="3200">
              <a:solidFill>
                <a:schemeClr val="accent1"/>
              </a:solidFill>
            </a:endParaRPr>
          </a:p>
        </p:txBody>
      </p:sp>
      <p:sp>
        <p:nvSpPr>
          <p:cNvPr id="335" name="Google Shape;335;p29"/>
          <p:cNvSpPr txBox="1">
            <a:spLocks noGrp="1"/>
          </p:cNvSpPr>
          <p:nvPr>
            <p:ph type="subTitle" idx="4"/>
          </p:nvPr>
        </p:nvSpPr>
        <p:spPr>
          <a:xfrm>
            <a:off x="2060993" y="2207475"/>
            <a:ext cx="2515200" cy="18237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Font typeface="Muli"/>
              <a:buChar char="●"/>
            </a:pPr>
            <a:r>
              <a:rPr lang="en-US"/>
              <a:t>Trang chủ (header, content, footer)</a:t>
            </a:r>
          </a:p>
          <a:p>
            <a:pPr marL="457200" lvl="0" indent="-298450" algn="l" rtl="0">
              <a:spcBef>
                <a:spcPts val="0"/>
              </a:spcBef>
              <a:spcAft>
                <a:spcPts val="0"/>
              </a:spcAft>
              <a:buClr>
                <a:schemeClr val="dk1"/>
              </a:buClr>
              <a:buSzPts val="1100"/>
              <a:buFont typeface="Muli"/>
              <a:buChar char="●"/>
            </a:pPr>
            <a:r>
              <a:rPr lang="en-US"/>
              <a:t>Trang sản phẩm, mua hàng, giỏ hang, danh mục sản phẩm</a:t>
            </a:r>
          </a:p>
          <a:p>
            <a:pPr marL="457200" lvl="0" indent="-298450" algn="l" rtl="0">
              <a:spcBef>
                <a:spcPts val="0"/>
              </a:spcBef>
              <a:spcAft>
                <a:spcPts val="0"/>
              </a:spcAft>
              <a:buClr>
                <a:schemeClr val="dk1"/>
              </a:buClr>
              <a:buSzPts val="1100"/>
              <a:buFont typeface="Muli"/>
              <a:buChar char="●"/>
            </a:pPr>
            <a:r>
              <a:rPr lang="en-US"/>
              <a:t>Lọc sản phẩm, search bar</a:t>
            </a:r>
          </a:p>
          <a:p>
            <a:pPr marL="457200" lvl="0" indent="-298450" algn="l" rtl="0">
              <a:spcBef>
                <a:spcPts val="0"/>
              </a:spcBef>
              <a:spcAft>
                <a:spcPts val="0"/>
              </a:spcAft>
              <a:buClr>
                <a:schemeClr val="dk1"/>
              </a:buClr>
              <a:buSzPts val="1100"/>
              <a:buFont typeface="Muli"/>
              <a:buChar char="●"/>
            </a:pPr>
            <a:r>
              <a:rPr lang="en-US"/>
              <a:t>Thêm sản phẩm</a:t>
            </a:r>
          </a:p>
          <a:p>
            <a:pPr marL="457200" lvl="0" indent="-298450" algn="l" rtl="0">
              <a:spcBef>
                <a:spcPts val="0"/>
              </a:spcBef>
              <a:spcAft>
                <a:spcPts val="0"/>
              </a:spcAft>
              <a:buClr>
                <a:schemeClr val="dk1"/>
              </a:buClr>
              <a:buSzPts val="1100"/>
              <a:buFont typeface="Muli"/>
              <a:buChar char="●"/>
            </a:pPr>
            <a:endParaRPr lang="en-US"/>
          </a:p>
          <a:p>
            <a:pPr marL="457200" lvl="0" indent="0" algn="l" rtl="0">
              <a:spcBef>
                <a:spcPts val="1600"/>
              </a:spcBef>
              <a:spcAft>
                <a:spcPts val="0"/>
              </a:spcAft>
              <a:buNone/>
            </a:pPr>
            <a:endParaRPr>
              <a:latin typeface="Muli"/>
              <a:ea typeface="Muli"/>
              <a:cs typeface="Muli"/>
              <a:sym typeface="Muli"/>
            </a:endParaRPr>
          </a:p>
          <a:p>
            <a:pPr marL="0" lvl="0" indent="0" algn="l" rtl="0">
              <a:spcBef>
                <a:spcPts val="0"/>
              </a:spcBef>
              <a:spcAft>
                <a:spcPts val="0"/>
              </a:spcAft>
              <a:buNone/>
            </a:pPr>
            <a:endParaRPr>
              <a:latin typeface="Muli"/>
              <a:ea typeface="Muli"/>
              <a:cs typeface="Muli"/>
              <a:sym typeface="Muli"/>
            </a:endParaRPr>
          </a:p>
          <a:p>
            <a:pPr marL="0" lvl="0" indent="0" algn="l" rtl="0">
              <a:spcBef>
                <a:spcPts val="0"/>
              </a:spcBef>
              <a:spcAft>
                <a:spcPts val="0"/>
              </a:spcAft>
              <a:buNone/>
            </a:pPr>
            <a:endParaRPr/>
          </a:p>
        </p:txBody>
      </p:sp>
      <p:sp>
        <p:nvSpPr>
          <p:cNvPr id="336" name="Google Shape;336;p29"/>
          <p:cNvSpPr txBox="1">
            <a:spLocks noGrp="1"/>
          </p:cNvSpPr>
          <p:nvPr>
            <p:ph type="subTitle" idx="1"/>
          </p:nvPr>
        </p:nvSpPr>
        <p:spPr>
          <a:xfrm>
            <a:off x="4576193" y="2207475"/>
            <a:ext cx="2515200" cy="18237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Font typeface="Muli"/>
              <a:buChar char="●"/>
            </a:pPr>
            <a:r>
              <a:rPr lang="es"/>
              <a:t>Đăng nhập</a:t>
            </a:r>
          </a:p>
          <a:p>
            <a:pPr marL="457200" lvl="0" indent="-298450" algn="l" rtl="0">
              <a:lnSpc>
                <a:spcPct val="115000"/>
              </a:lnSpc>
              <a:spcBef>
                <a:spcPts val="0"/>
              </a:spcBef>
              <a:spcAft>
                <a:spcPts val="0"/>
              </a:spcAft>
              <a:buClr>
                <a:schemeClr val="dk1"/>
              </a:buClr>
              <a:buSzPts val="1100"/>
              <a:buFont typeface="Muli"/>
              <a:buChar char="●"/>
            </a:pPr>
            <a:r>
              <a:rPr lang="es"/>
              <a:t>Đăng kí</a:t>
            </a:r>
          </a:p>
          <a:p>
            <a:pPr marL="457200" lvl="0" indent="-298450" algn="l" rtl="0">
              <a:lnSpc>
                <a:spcPct val="115000"/>
              </a:lnSpc>
              <a:spcBef>
                <a:spcPts val="0"/>
              </a:spcBef>
              <a:spcAft>
                <a:spcPts val="0"/>
              </a:spcAft>
              <a:buClr>
                <a:schemeClr val="dk1"/>
              </a:buClr>
              <a:buSzPts val="1100"/>
              <a:buFont typeface="Muli"/>
              <a:buChar char="●"/>
            </a:pPr>
            <a:r>
              <a:rPr lang="es"/>
              <a:t>Reset Password</a:t>
            </a:r>
          </a:p>
          <a:p>
            <a:pPr marL="457200" lvl="0" indent="-298450" algn="l" rtl="0">
              <a:lnSpc>
                <a:spcPct val="115000"/>
              </a:lnSpc>
              <a:spcBef>
                <a:spcPts val="0"/>
              </a:spcBef>
              <a:spcAft>
                <a:spcPts val="0"/>
              </a:spcAft>
              <a:buClr>
                <a:schemeClr val="dk1"/>
              </a:buClr>
              <a:buSzPts val="1100"/>
              <a:buFont typeface="Muli"/>
              <a:buChar char="●"/>
            </a:pPr>
            <a:r>
              <a:rPr lang="es">
                <a:latin typeface="Muli"/>
                <a:ea typeface="Muli"/>
                <a:cs typeface="Muli"/>
                <a:sym typeface="Muli"/>
              </a:rPr>
              <a:t>Forgot Password</a:t>
            </a:r>
          </a:p>
          <a:p>
            <a:pPr marL="457200" lvl="0" indent="-298450" algn="l" rtl="0">
              <a:lnSpc>
                <a:spcPct val="115000"/>
              </a:lnSpc>
              <a:spcBef>
                <a:spcPts val="0"/>
              </a:spcBef>
              <a:spcAft>
                <a:spcPts val="0"/>
              </a:spcAft>
              <a:buClr>
                <a:schemeClr val="dk1"/>
              </a:buClr>
              <a:buSzPts val="1100"/>
              <a:buFont typeface="Muli"/>
              <a:buChar char="●"/>
            </a:pPr>
            <a:r>
              <a:rPr lang="es"/>
              <a:t>Profile</a:t>
            </a:r>
            <a:endParaRPr>
              <a:latin typeface="Muli"/>
              <a:ea typeface="Muli"/>
              <a:cs typeface="Muli"/>
              <a:sym typeface="Muli"/>
            </a:endParaRPr>
          </a:p>
          <a:p>
            <a:pPr marL="0" lvl="0" indent="0" algn="l" rtl="0">
              <a:lnSpc>
                <a:spcPct val="115000"/>
              </a:lnSpc>
              <a:spcBef>
                <a:spcPts val="0"/>
              </a:spcBef>
              <a:spcAft>
                <a:spcPts val="0"/>
              </a:spcAft>
              <a:buNone/>
            </a:pPr>
            <a:endParaRPr>
              <a:latin typeface="Muli"/>
              <a:ea typeface="Muli"/>
              <a:cs typeface="Muli"/>
              <a:sym typeface="Muli"/>
            </a:endParaRPr>
          </a:p>
        </p:txBody>
      </p:sp>
      <p:sp>
        <p:nvSpPr>
          <p:cNvPr id="337" name="Google Shape;337;p29"/>
          <p:cNvSpPr txBox="1">
            <a:spLocks noGrp="1"/>
          </p:cNvSpPr>
          <p:nvPr>
            <p:ph type="ctrTitle" idx="2"/>
          </p:nvPr>
        </p:nvSpPr>
        <p:spPr>
          <a:xfrm>
            <a:off x="5058641" y="2024206"/>
            <a:ext cx="1653000" cy="319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600">
                <a:solidFill>
                  <a:schemeClr val="accent1"/>
                </a:solidFill>
              </a:rPr>
              <a:t>nguyên</a:t>
            </a:r>
            <a:endParaRPr sz="3600">
              <a:solidFill>
                <a:schemeClr val="accent1"/>
              </a:solidFill>
            </a:endParaRPr>
          </a:p>
        </p:txBody>
      </p:sp>
      <p:pic>
        <p:nvPicPr>
          <p:cNvPr id="338" name="Google Shape;338;p29"/>
          <p:cNvPicPr preferRelativeResize="0"/>
          <p:nvPr/>
        </p:nvPicPr>
        <p:blipFill>
          <a:blip r:embed="rId3">
            <a:alphaModFix/>
          </a:blip>
          <a:stretch>
            <a:fillRect/>
          </a:stretch>
        </p:blipFill>
        <p:spPr>
          <a:xfrm>
            <a:off x="6708848" y="165221"/>
            <a:ext cx="3267254" cy="2855553"/>
          </a:xfrm>
          <a:prstGeom prst="rect">
            <a:avLst/>
          </a:prstGeom>
          <a:noFill/>
          <a:ln>
            <a:noFill/>
          </a:ln>
        </p:spPr>
      </p:pic>
      <p:pic>
        <p:nvPicPr>
          <p:cNvPr id="339" name="Google Shape;339;p29"/>
          <p:cNvPicPr preferRelativeResize="0"/>
          <p:nvPr/>
        </p:nvPicPr>
        <p:blipFill>
          <a:blip r:embed="rId4">
            <a:alphaModFix/>
          </a:blip>
          <a:stretch>
            <a:fillRect/>
          </a:stretch>
        </p:blipFill>
        <p:spPr>
          <a:xfrm rot="2077540">
            <a:off x="468823" y="3281807"/>
            <a:ext cx="2329607" cy="2376304"/>
          </a:xfrm>
          <a:prstGeom prst="rect">
            <a:avLst/>
          </a:prstGeom>
          <a:noFill/>
          <a:ln>
            <a:noFill/>
          </a:ln>
        </p:spPr>
      </p:pic>
      <p:sp>
        <p:nvSpPr>
          <p:cNvPr id="340" name="Google Shape;340;p29"/>
          <p:cNvSpPr/>
          <p:nvPr/>
        </p:nvSpPr>
        <p:spPr>
          <a:xfrm>
            <a:off x="-99675" y="0"/>
            <a:ext cx="2360675" cy="1353100"/>
          </a:xfrm>
          <a:custGeom>
            <a:avLst/>
            <a:gdLst/>
            <a:ahLst/>
            <a:cxnLst/>
            <a:rect l="l" t="t" r="r" b="b"/>
            <a:pathLst>
              <a:path w="94427" h="54124" extrusionOk="0">
                <a:moveTo>
                  <a:pt x="0" y="0"/>
                </a:moveTo>
                <a:lnTo>
                  <a:pt x="0" y="54100"/>
                </a:lnTo>
                <a:cubicBezTo>
                  <a:pt x="65" y="54116"/>
                  <a:pt x="128" y="54123"/>
                  <a:pt x="192" y="54123"/>
                </a:cubicBezTo>
                <a:cubicBezTo>
                  <a:pt x="1070" y="54123"/>
                  <a:pt x="1802" y="52676"/>
                  <a:pt x="2619" y="50957"/>
                </a:cubicBezTo>
                <a:cubicBezTo>
                  <a:pt x="4944" y="46120"/>
                  <a:pt x="9249" y="42216"/>
                  <a:pt x="14479" y="40784"/>
                </a:cubicBezTo>
                <a:cubicBezTo>
                  <a:pt x="19725" y="39352"/>
                  <a:pt x="25634" y="40227"/>
                  <a:pt x="30373" y="37551"/>
                </a:cubicBezTo>
                <a:cubicBezTo>
                  <a:pt x="35775" y="34506"/>
                  <a:pt x="37944" y="27869"/>
                  <a:pt x="42331" y="23490"/>
                </a:cubicBezTo>
                <a:cubicBezTo>
                  <a:pt x="45809" y="20011"/>
                  <a:pt x="50565" y="18104"/>
                  <a:pt x="55336" y="16926"/>
                </a:cubicBezTo>
                <a:cubicBezTo>
                  <a:pt x="60116" y="15747"/>
                  <a:pt x="65027" y="15215"/>
                  <a:pt x="69799" y="14020"/>
                </a:cubicBezTo>
                <a:cubicBezTo>
                  <a:pt x="79072" y="11688"/>
                  <a:pt x="87674" y="6769"/>
                  <a:pt x="94426" y="0"/>
                </a:cubicBezTo>
                <a:close/>
              </a:path>
            </a:pathLst>
          </a:custGeom>
          <a:solidFill>
            <a:srgbClr val="E655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theme/theme1.xml><?xml version="1.0" encoding="utf-8"?>
<a:theme xmlns:a="http://schemas.openxmlformats.org/drawingml/2006/main" name="Fruits Marketing Campaign by Slidesgo">
  <a:themeElements>
    <a:clrScheme name="Simple Light">
      <a:dk1>
        <a:srgbClr val="5D2912"/>
      </a:dk1>
      <a:lt1>
        <a:srgbClr val="FFFFFF"/>
      </a:lt1>
      <a:dk2>
        <a:srgbClr val="595959"/>
      </a:dk2>
      <a:lt2>
        <a:srgbClr val="EEEEEE"/>
      </a:lt2>
      <a:accent1>
        <a:srgbClr val="F7E7C3"/>
      </a:accent1>
      <a:accent2>
        <a:srgbClr val="FC8C4F"/>
      </a:accent2>
      <a:accent3>
        <a:srgbClr val="E6555C"/>
      </a:accent3>
      <a:accent4>
        <a:srgbClr val="FFC800"/>
      </a:accent4>
      <a:accent5>
        <a:srgbClr val="BD693B"/>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191</TotalTime>
  <Words>739</Words>
  <Application>Microsoft Office PowerPoint</Application>
  <PresentationFormat>On-screen Show (16:9)</PresentationFormat>
  <Paragraphs>125</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Saira ExtraCondensed SemiBold</vt:lpstr>
      <vt:lpstr>Fira Sans Extra Condensed</vt:lpstr>
      <vt:lpstr>Muli</vt:lpstr>
      <vt:lpstr>Arial</vt:lpstr>
      <vt:lpstr>Amatic SC</vt:lpstr>
      <vt:lpstr>Fruits Marketing Campaign by Slidesgo</vt:lpstr>
      <vt:lpstr>Fruit shop</vt:lpstr>
      <vt:lpstr>NỘI DUNG CHÍNH</vt:lpstr>
      <vt:lpstr>1. About us</vt:lpstr>
      <vt:lpstr>WEB-FRUIT/ FRUIT SHOP</vt:lpstr>
      <vt:lpstr>2. Ý tưởng và nguồn gốc ý tưởng</vt:lpstr>
      <vt:lpstr>3.Lý do, nhu cầu và lợi ích sản phẩm</vt:lpstr>
      <vt:lpstr>4.kế hoạch hoặc quy trình làm sản phẩm</vt:lpstr>
      <vt:lpstr>4. quy trình làm sản phẩm</vt:lpstr>
      <vt:lpstr>4. Phân công</vt:lpstr>
      <vt:lpstr>5. Trình bày </vt:lpstr>
      <vt:lpstr>6. Những hạn chế và  tính năng sẽ sửa chữa trong tương la</vt:lpstr>
      <vt:lpstr>7. TRẢ LỜI CÂU HỎI</vt:lpstr>
      <vt:lpstr>8.TỔNG KẾT</vt:lpstr>
      <vt:lpstr>8. TỔNG KẾT VÀ BÀI HỌC RÚT RA</vt:lpstr>
      <vt:lpstr>Thanks for listening and commenting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Fruit shop</dc:title>
  <cp:lastModifiedBy>_CBs Linh</cp:lastModifiedBy>
  <cp:revision>22</cp:revision>
  <dcterms:modified xsi:type="dcterms:W3CDTF">2021-08-14T09:31:10Z</dcterms:modified>
</cp:coreProperties>
</file>